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1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18" name="图片 17" descr="Marella-Cool-2.4L-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142984"/>
            <a:ext cx="3875344" cy="484418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000760" y="1714488"/>
            <a:ext cx="2857520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Marella-XL-3.5L-B-GB-3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碧然德金典滤水壶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3.5L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蓝 三芯装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418.00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smtClean="0">
                <a:latin typeface="微软雅黑" pitchFamily="34" charset="-122"/>
                <a:ea typeface="微软雅黑" pitchFamily="34" charset="-122"/>
              </a:rPr>
              <a:t>168.00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26.7×15.4×27.7cm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·MAXTRA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滤水科技，享受口感更佳的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BRITA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过滤水。获取口感更佳的软水。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·“BRITA Memo”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电子滤芯更换显示器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" BRITA Memo“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自动出水口，出水精准流畅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10.4 cm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可放置在电冰箱门内侧（通用冰箱型号）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 3.5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2.0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14.7 cm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含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支免费 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MAXTRA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285720" y="5786430"/>
            <a:ext cx="4000528" cy="107157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碧然德 </a:t>
            </a:r>
            <a:r>
              <a:rPr lang="en-US" altLang="zh-CN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Marella </a:t>
            </a: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金典系列滤水壶</a:t>
            </a:r>
            <a:endParaRPr lang="en-US" altLang="zh-CN" sz="1200" dirty="0" smtClean="0">
              <a:solidFill>
                <a:schemeClr val="tx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BRITA Marella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金典系列滤水壶现有红、白、蓝等多种色彩可供选择。除了经典的外型设计外，每一件产品都配备有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MAXTRA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专利滤水科技，可以快速又轻松地减少饮用水中的水垢及其他影响口感的物质，让您安心享用更清、更纯、更美味的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BRTIA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过滤水！</a:t>
            </a:r>
          </a:p>
        </p:txBody>
      </p:sp>
      <p:pic>
        <p:nvPicPr>
          <p:cNvPr id="21" name="图片 20" descr="滤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4744" y="4214818"/>
            <a:ext cx="1227102" cy="1283968"/>
          </a:xfrm>
          <a:prstGeom prst="rect">
            <a:avLst/>
          </a:prstGeom>
        </p:spPr>
      </p:pic>
      <p:pic>
        <p:nvPicPr>
          <p:cNvPr id="2" name="图片 1" descr="未标题-8-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pic>
        <p:nvPicPr>
          <p:cNvPr id="9" name="图片 8" descr="滤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4810" y="4357694"/>
            <a:ext cx="1227102" cy="1283968"/>
          </a:xfrm>
          <a:prstGeom prst="rect">
            <a:avLst/>
          </a:prstGeom>
        </p:spPr>
      </p:pic>
      <p:pic>
        <p:nvPicPr>
          <p:cNvPr id="10" name="图片 9" descr="滤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7554" y="4714884"/>
            <a:ext cx="1227102" cy="128396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Marella 3.5L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碧然德金典系列滤水壶</a:t>
            </a:r>
          </a:p>
        </p:txBody>
      </p:sp>
    </p:spTree>
    <p:extLst>
      <p:ext uri="{BB962C8B-B14F-4D97-AF65-F5344CB8AC3E}">
        <p14:creationId xmlns:p14="http://schemas.microsoft.com/office/powerpoint/2010/main" val="23852998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4907</TotalTime>
  <Words>273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544</cp:revision>
  <dcterms:created xsi:type="dcterms:W3CDTF">2016-12-01T07:26:00Z</dcterms:created>
  <dcterms:modified xsi:type="dcterms:W3CDTF">2018-02-09T08:16:36Z</dcterms:modified>
</cp:coreProperties>
</file>