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5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675215" y="1727835"/>
            <a:ext cx="3064339" cy="4524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    牌           </a:t>
            </a:r>
            <a:r>
              <a:rPr lang="en-US" altLang="zh-CN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ELLE/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她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 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称   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ELLE(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她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长款便携卡包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手拿包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产品型号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GH162P90010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颜    色        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黑色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白色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粉色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规格参数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205*110*15mm</a:t>
            </a:r>
            <a:endParaRPr lang="zh-CN" altLang="en-US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    质   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 场 价 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498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礼品公司供价  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sz="1200" b="1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税种类别         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增值税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    存           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常备</a:t>
            </a:r>
            <a:r>
              <a:rPr lang="en-US" altLang="zh-CN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生产周期 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zh-CN" altLang="en-US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 descr="ELLE logo白底黑字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71160" y="817245"/>
            <a:ext cx="1733074" cy="730250"/>
          </a:xfrm>
          <a:prstGeom prst="rect">
            <a:avLst/>
          </a:prstGeom>
        </p:spPr>
      </p:pic>
      <p:cxnSp>
        <p:nvCxnSpPr>
          <p:cNvPr id="24" name="直接连接符 23"/>
          <p:cNvCxnSpPr/>
          <p:nvPr/>
        </p:nvCxnSpPr>
        <p:spPr>
          <a:xfrm>
            <a:off x="5175885" y="1545590"/>
            <a:ext cx="23312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471160" y="435611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6259" y="3998749"/>
            <a:ext cx="2282812" cy="26103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0732" y="908720"/>
            <a:ext cx="2134193" cy="24723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36490" y="4330722"/>
            <a:ext cx="1763049" cy="192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7317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5266</TotalTime>
  <Words>58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1314</cp:revision>
  <dcterms:created xsi:type="dcterms:W3CDTF">2016-12-01T07:26:00Z</dcterms:created>
  <dcterms:modified xsi:type="dcterms:W3CDTF">2018-02-26T01:24:15Z</dcterms:modified>
</cp:coreProperties>
</file>