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新款梅花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单肩斜挎小包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EB62139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255X150X100mm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587" y="1055075"/>
            <a:ext cx="4047598" cy="240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3675843"/>
            <a:ext cx="2705252" cy="187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57539" y="3719879"/>
            <a:ext cx="2010747" cy="171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81239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</TotalTime>
  <Words>54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1337</cp:revision>
  <dcterms:created xsi:type="dcterms:W3CDTF">2016-12-01T07:26:00Z</dcterms:created>
  <dcterms:modified xsi:type="dcterms:W3CDTF">2018-02-26T02:39:26Z</dcterms:modified>
</cp:coreProperties>
</file>