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5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307254"/>
            <a:ext cx="1247104" cy="476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2" descr="ELLE logo白底黑字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71160" y="817245"/>
            <a:ext cx="1733074" cy="730250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5175885" y="1545590"/>
            <a:ext cx="23312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471160" y="435611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1793" y="1916831"/>
            <a:ext cx="3138854" cy="3299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675215" y="1727835"/>
            <a:ext cx="3064339" cy="4524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    牌           </a:t>
            </a:r>
            <a:r>
              <a:rPr lang="en-US" altLang="zh-CN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ELLE/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她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 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称   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ELLE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（她）新款休闲百搭时尚单肩包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产品型号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GH162P90011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颜 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色           蓝色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橙色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规格参数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350*280*150mm</a:t>
            </a:r>
            <a:endParaRPr lang="zh-CN" altLang="en-US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 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           花瑶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 场 价 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569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礼品公司供价  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sz="1200" b="1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税种类别        </a:t>
            </a:r>
            <a:r>
              <a:rPr lang="zh-CN" altLang="en-US" sz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增值税</a:t>
            </a:r>
            <a:endParaRPr lang="zh-CN" altLang="en-US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    存           </a:t>
            </a:r>
            <a:r>
              <a:rPr lang="zh-CN" altLang="en-US" sz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常备（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蓝色</a:t>
            </a:r>
            <a:r>
              <a:rPr lang="zh-CN" altLang="en-US" sz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生产（橙色）</a:t>
            </a:r>
            <a:endParaRPr lang="zh-CN" altLang="en-US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生产周期 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zh-CN" altLang="en-US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720066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5270</TotalTime>
  <Words>63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1318</cp:revision>
  <dcterms:created xsi:type="dcterms:W3CDTF">2016-12-01T07:26:00Z</dcterms:created>
  <dcterms:modified xsi:type="dcterms:W3CDTF">2018-02-26T01:28:10Z</dcterms:modified>
</cp:coreProperties>
</file>