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157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2018/2/26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675215" y="1727836"/>
            <a:ext cx="3248978" cy="489364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    牌           </a:t>
            </a:r>
            <a:r>
              <a:rPr lang="en-US" altLang="zh-CN" sz="1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ELLE/</a:t>
            </a:r>
            <a:r>
              <a:rPr lang="zh-CN" altLang="en-US" sz="1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她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    称          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ELLE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（她）塞纳河系列斜跨女包 手拿票夹套装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产品型号       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E36F1262170+33032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颜    色          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黑色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灰色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规格参数       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票夹200x100x10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mm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，斜挎包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210x130x50mm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材    质          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票夹：超纤， 斜挎包：牛皮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 场 价        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1296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en-US" altLang="zh-CN" sz="12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礼品公司供价  </a:t>
            </a:r>
            <a:r>
              <a:rPr lang="en-US" altLang="zh-CN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330</a:t>
            </a:r>
            <a:r>
              <a:rPr lang="zh-CN" altLang="en-US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en-US" altLang="zh-CN" sz="1200" b="1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税种类别         </a:t>
            </a:r>
            <a:r>
              <a:rPr lang="zh-CN" altLang="en-US" sz="1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增值税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    存           </a:t>
            </a:r>
            <a:r>
              <a:rPr lang="zh-CN" altLang="en-US" sz="1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常备</a:t>
            </a:r>
            <a:r>
              <a:rPr lang="en-US" altLang="zh-CN" sz="1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生产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生产周期        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zh-CN" altLang="en-US" sz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  <a:endParaRPr lang="zh-CN" altLang="en-US" sz="12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图片 22" descr="ELLE logo白底黑字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71160" y="817245"/>
            <a:ext cx="1733074" cy="730250"/>
          </a:xfrm>
          <a:prstGeom prst="rect">
            <a:avLst/>
          </a:prstGeom>
        </p:spPr>
      </p:pic>
      <p:cxnSp>
        <p:nvCxnSpPr>
          <p:cNvPr id="24" name="直接连接符 23"/>
          <p:cNvCxnSpPr/>
          <p:nvPr/>
        </p:nvCxnSpPr>
        <p:spPr>
          <a:xfrm>
            <a:off x="5175885" y="1545590"/>
            <a:ext cx="233124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5471160" y="435611"/>
            <a:ext cx="0" cy="31083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19219" y="1185031"/>
            <a:ext cx="2483291" cy="176074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9848" y="1192280"/>
            <a:ext cx="2157506" cy="1741869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60335" y="3193017"/>
            <a:ext cx="2631373" cy="2218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88375" y="1484784"/>
            <a:ext cx="2483291" cy="146099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9004" y="1488819"/>
            <a:ext cx="2157506" cy="1445330"/>
          </a:xfrm>
          <a:prstGeom prst="rect">
            <a:avLst/>
          </a:prstGeom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29491" y="3570734"/>
            <a:ext cx="2631373" cy="1840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9126095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5270</TotalTime>
  <Words>79</Words>
  <Application>Microsoft Office PowerPoint</Application>
  <PresentationFormat>全屏显示(4:3)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1320</cp:revision>
  <dcterms:created xsi:type="dcterms:W3CDTF">2016-12-01T07:26:00Z</dcterms:created>
  <dcterms:modified xsi:type="dcterms:W3CDTF">2018-02-26T01:28:40Z</dcterms:modified>
</cp:coreProperties>
</file>