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789" y="466094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204703" y="131377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16216" y="1332772"/>
            <a:ext cx="3592288" cy="6432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（她）时尚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波士顿款套装 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女包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EB33111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/BK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270x200x120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PU/PVC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 增值税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最小订单量      现货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日到货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卖点：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时尚波士顿款</a:t>
            </a:r>
            <a:r>
              <a:rPr lang="zh-CN" altLang="en-US" sz="12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女包</a:t>
            </a:r>
            <a:endParaRPr lang="en-US" altLang="zh-CN" sz="12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可拆卸、可调节的长肩带设计，满足了更多携带方式的需求，可随意斜背、可优雅单肩直背，或干脆简单提携。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DCF8336-87FD-4CE5-8F76-27146F3A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9"/>
          <a:stretch>
            <a:fillRect/>
          </a:stretch>
        </p:blipFill>
        <p:spPr>
          <a:xfrm>
            <a:off x="2536488" y="1683951"/>
            <a:ext cx="1907333" cy="15035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BF7EC6D-337C-4191-85E5-0B8AE51887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/>
          <a:stretch>
            <a:fillRect/>
          </a:stretch>
        </p:blipFill>
        <p:spPr>
          <a:xfrm>
            <a:off x="2888595" y="4006992"/>
            <a:ext cx="1783748" cy="1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F892A1-48C4-4650-B454-4C9B966547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7" t="5201" r="34133"/>
          <a:stretch>
            <a:fillRect/>
          </a:stretch>
        </p:blipFill>
        <p:spPr>
          <a:xfrm>
            <a:off x="667118" y="3789040"/>
            <a:ext cx="1550024" cy="23041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E42D3A-7F18-40C6-BF91-EEDC0FEAF8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401"/>
          <a:stretch>
            <a:fillRect/>
          </a:stretch>
        </p:blipFill>
        <p:spPr>
          <a:xfrm>
            <a:off x="683568" y="1134203"/>
            <a:ext cx="1550025" cy="24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329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</TotalTime>
  <Words>101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1322</cp:revision>
  <dcterms:created xsi:type="dcterms:W3CDTF">2016-12-01T07:26:00Z</dcterms:created>
  <dcterms:modified xsi:type="dcterms:W3CDTF">2018-02-26T01:29:37Z</dcterms:modified>
</cp:coreProperties>
</file>