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064339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（她）新款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寸旅行拉杆箱红色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EL-D81106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/38X25X57cm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ABS+PC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1498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895" y="1086775"/>
            <a:ext cx="1934308" cy="243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2523" y="1727835"/>
            <a:ext cx="2593731" cy="146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75" y="3717032"/>
            <a:ext cx="2472948" cy="273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4326" y="4267919"/>
            <a:ext cx="2828452" cy="163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71820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5272</TotalTime>
  <Words>56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1324</cp:revision>
  <dcterms:created xsi:type="dcterms:W3CDTF">2016-12-01T07:26:00Z</dcterms:created>
  <dcterms:modified xsi:type="dcterms:W3CDTF">2018-02-26T01:30:23Z</dcterms:modified>
</cp:coreProperties>
</file>