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6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675215" y="1727835"/>
            <a:ext cx="3064339" cy="48936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    牌           </a:t>
            </a:r>
            <a:r>
              <a:rPr lang="en-US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ELLE/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她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    称  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ELLE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（她）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寸万向轮斜纹时尚拉杆箱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产品型号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GH162P90007BU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颜    色       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蓝色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规格参数        整体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38*24*56cm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，箱体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36*24*49.5cm</a:t>
            </a:r>
            <a:endParaRPr lang="zh-CN" altLang="en-US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    质  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ABS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 场 价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1298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礼品公司供价  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1200" b="1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税种类别         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增值税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    存           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常备</a:t>
            </a:r>
            <a:r>
              <a:rPr lang="en-US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生产周期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zh-CN" altLang="en-US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 descr="ELLE logo白底黑字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71160" y="817245"/>
            <a:ext cx="1733074" cy="730250"/>
          </a:xfrm>
          <a:prstGeom prst="rect">
            <a:avLst/>
          </a:prstGeom>
        </p:spPr>
      </p:pic>
      <p:cxnSp>
        <p:nvCxnSpPr>
          <p:cNvPr id="24" name="直接连接符 23"/>
          <p:cNvCxnSpPr/>
          <p:nvPr/>
        </p:nvCxnSpPr>
        <p:spPr>
          <a:xfrm>
            <a:off x="5175885" y="1545590"/>
            <a:ext cx="23312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471160" y="435611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709" y="1052736"/>
            <a:ext cx="1925516" cy="3006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40003" y="1502850"/>
            <a:ext cx="2937122" cy="249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4428867"/>
            <a:ext cx="2145670" cy="179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14654" y="4588248"/>
            <a:ext cx="2201648" cy="1477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725427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5274</TotalTime>
  <Words>59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1326</cp:revision>
  <dcterms:created xsi:type="dcterms:W3CDTF">2016-12-01T07:26:00Z</dcterms:created>
  <dcterms:modified xsi:type="dcterms:W3CDTF">2018-02-26T01:32:20Z</dcterms:modified>
</cp:coreProperties>
</file>