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6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75215" y="1727835"/>
            <a:ext cx="3361281" cy="41549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           </a:t>
            </a:r>
            <a:r>
              <a:rPr lang="en-US" altLang="zh-CN" sz="1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ELLE/</a:t>
            </a:r>
            <a:r>
              <a:rPr lang="zh-CN" altLang="en-US" sz="1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    称        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ELLE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（她）飞机轮商务休闲旅行箱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产品型号     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EL-D6122001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    色          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银色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规格参数        整体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38*24*56cm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，箱体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36*24*49.5cm</a:t>
            </a:r>
            <a:endParaRPr lang="zh-CN" altLang="en-US" sz="1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    质        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ABS+PC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      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1498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礼品公司供价  </a:t>
            </a:r>
            <a:r>
              <a:rPr lang="en-US" altLang="zh-CN" sz="1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320</a:t>
            </a:r>
            <a:r>
              <a:rPr lang="zh-CN" altLang="en-US" sz="1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1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         </a:t>
            </a:r>
            <a:r>
              <a:rPr lang="zh-CN" altLang="en-US" sz="1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    存           </a:t>
            </a:r>
            <a:r>
              <a:rPr lang="zh-CN" altLang="en-US" sz="1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常备</a:t>
            </a:r>
            <a:r>
              <a:rPr lang="en-US" altLang="zh-CN" sz="1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      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1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 descr="ELLE logo白底黑字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1160" y="817245"/>
            <a:ext cx="1733074" cy="73025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5175885" y="1545590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71160" y="435611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261" y="1628800"/>
            <a:ext cx="5196254" cy="457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734543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5275</TotalTime>
  <Words>58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1328</cp:revision>
  <dcterms:created xsi:type="dcterms:W3CDTF">2016-12-01T07:26:00Z</dcterms:created>
  <dcterms:modified xsi:type="dcterms:W3CDTF">2018-02-26T01:33:00Z</dcterms:modified>
</cp:coreProperties>
</file>