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6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675215" y="1727835"/>
            <a:ext cx="3281129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    牌           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ELLE/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她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    称        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（她）万向轮户外休闲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寸旅行箱香槟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色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型号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E36F2022008CP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色           香槟色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规格参数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330x490x220mm</a:t>
            </a:r>
            <a:endParaRPr lang="zh-CN" altLang="en-US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    质  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ABS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 场 价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998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礼品公司供价  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200" b="1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税种类别         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    存           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常备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生产周期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zh-CN" altLang="en-US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 descr="ELLE logo白底黑字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71160" y="817245"/>
            <a:ext cx="1733074" cy="730250"/>
          </a:xfrm>
          <a:prstGeom prst="rect">
            <a:avLst/>
          </a:prstGeom>
        </p:spPr>
      </p:pic>
      <p:cxnSp>
        <p:nvCxnSpPr>
          <p:cNvPr id="24" name="直接连接符 23"/>
          <p:cNvCxnSpPr/>
          <p:nvPr/>
        </p:nvCxnSpPr>
        <p:spPr>
          <a:xfrm>
            <a:off x="5175885" y="1545590"/>
            <a:ext cx="2331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471160" y="435611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467" y="5237377"/>
            <a:ext cx="1568054" cy="106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669" y="5119095"/>
            <a:ext cx="1295132" cy="123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23955" y="5187624"/>
            <a:ext cx="1337513" cy="119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8477" y="1656844"/>
            <a:ext cx="2090372" cy="2842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88224" y="1727834"/>
            <a:ext cx="1925515" cy="285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568571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5275</TotalTime>
  <Words>58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1330</cp:revision>
  <dcterms:created xsi:type="dcterms:W3CDTF">2016-12-01T07:26:00Z</dcterms:created>
  <dcterms:modified xsi:type="dcterms:W3CDTF">2018-02-26T01:33:31Z</dcterms:modified>
</cp:coreProperties>
</file>