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6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675215" y="1727836"/>
            <a:ext cx="3281129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    牌           </a:t>
            </a:r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ELLE/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她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    称           </a:t>
            </a:r>
            <a:r>
              <a:rPr lang="en-US" altLang="zh-CN" sz="1200" b="1" dirty="0"/>
              <a:t>ELLE20</a:t>
            </a:r>
            <a:r>
              <a:rPr lang="zh-CN" altLang="en-US" sz="1200" b="1" dirty="0"/>
              <a:t>寸商务休闲拉杆</a:t>
            </a:r>
            <a:r>
              <a:rPr lang="zh-CN" altLang="en-US" sz="1200" b="1" dirty="0" smtClean="0"/>
              <a:t>箱</a:t>
            </a:r>
            <a:r>
              <a:rPr lang="en-US" altLang="zh-CN" sz="1200" b="1" dirty="0" smtClean="0"/>
              <a:t>  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型号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200" b="1" dirty="0" smtClean="0"/>
              <a:t>LGX-EL850120A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色       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色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规格参数        </a:t>
            </a:r>
            <a:r>
              <a:rPr lang="en-US" altLang="zh-CN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350</a:t>
            </a:r>
            <a:r>
              <a:rPr lang="zh-CN" altLang="en-US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230</a:t>
            </a:r>
            <a:r>
              <a:rPr lang="zh-CN" altLang="en-US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550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2.7kg</a:t>
            </a:r>
            <a:endParaRPr lang="zh-CN" altLang="en-US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    质  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ABS+PC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 场 价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1299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礼品公司供价  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320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200" b="1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税种类别         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    存           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常备</a:t>
            </a:r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生产周期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2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https://item.jd.com/24273627805.html</a:t>
            </a:r>
            <a:endParaRPr lang="zh-CN" altLang="en-US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 descr="ELLE logo白底黑字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71160" y="817245"/>
            <a:ext cx="1733074" cy="730250"/>
          </a:xfrm>
          <a:prstGeom prst="rect">
            <a:avLst/>
          </a:prstGeom>
        </p:spPr>
      </p:pic>
      <p:cxnSp>
        <p:nvCxnSpPr>
          <p:cNvPr id="24" name="直接连接符 23"/>
          <p:cNvCxnSpPr/>
          <p:nvPr/>
        </p:nvCxnSpPr>
        <p:spPr>
          <a:xfrm>
            <a:off x="5175885" y="1545590"/>
            <a:ext cx="2331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471160" y="435611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603" y="1340768"/>
            <a:ext cx="1771429" cy="34656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220" y="3999852"/>
            <a:ext cx="857510" cy="26791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55" y="4953573"/>
            <a:ext cx="814593" cy="158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4162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5276</TotalTime>
  <Words>57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1332</cp:revision>
  <dcterms:created xsi:type="dcterms:W3CDTF">2016-12-01T07:26:00Z</dcterms:created>
  <dcterms:modified xsi:type="dcterms:W3CDTF">2018-02-26T01:34:00Z</dcterms:modified>
</cp:coreProperties>
</file>