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6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6" y="908720"/>
            <a:ext cx="1965325" cy="24980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668" y="1598733"/>
            <a:ext cx="1940983" cy="20093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035" y="4143319"/>
            <a:ext cx="3501496" cy="2241988"/>
          </a:xfrm>
          <a:prstGeom prst="rect">
            <a:avLst/>
          </a:prstGeom>
        </p:spPr>
      </p:pic>
      <p:cxnSp>
        <p:nvCxnSpPr>
          <p:cNvPr id="39" name="直接连接符 38"/>
          <p:cNvCxnSpPr/>
          <p:nvPr/>
        </p:nvCxnSpPr>
        <p:spPr>
          <a:xfrm>
            <a:off x="5321300" y="363010"/>
            <a:ext cx="0" cy="25902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075239" y="1295929"/>
            <a:ext cx="194270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5321301" y="1504189"/>
            <a:ext cx="3959225" cy="36610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59435" tIns="29718" rIns="59435" bIns="29718">
            <a:spAutoFit/>
          </a:bodyPr>
          <a:lstStyle/>
          <a:p>
            <a:pPr algn="l">
              <a:lnSpc>
                <a:spcPct val="200000"/>
              </a:lnSpc>
              <a:defRPr/>
            </a:pP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品    牌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LEE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名    </a:t>
            </a:r>
            <a:r>
              <a:rPr lang="zh-CN" altLang="en-US" sz="9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称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sz="9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LEE时尚潮流男表单日历防水皮带腕表</a:t>
            </a:r>
            <a:endParaRPr lang="zh-CN" altLang="en-US" sz="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200000"/>
              </a:lnSpc>
              <a:defRPr/>
            </a:pP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产品</a:t>
            </a:r>
            <a:r>
              <a:rPr lang="zh-CN" altLang="en-US" sz="9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型号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LEF-M85BSDS-1S</a:t>
            </a:r>
            <a:endParaRPr lang="en-US" altLang="en-US" sz="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200000"/>
              </a:lnSpc>
              <a:defRPr/>
            </a:pPr>
            <a:r>
              <a:rPr lang="zh-CN" altLang="en-US" sz="9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规格</a:t>
            </a: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参数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50*42*10mm 115g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颜    色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表盘：黑色         表带：不锈钢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材    质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：表盘：矿物质玻璃           表带：不锈钢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商品介绍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金属三珠表链，饱满不锈钢颗粒，稳固链接搭配   便捷的按动式表扣，单手操作即可轻松取代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市 场 价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795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元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礼品公司供价：</a:t>
            </a:r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280</a:t>
            </a:r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元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税种类别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：增值税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库    存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：常备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生产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生产周期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75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天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-90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天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540" y="6385561"/>
            <a:ext cx="9149080" cy="47777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1301" y="358902"/>
            <a:ext cx="1245235" cy="9372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60640" y="5943600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</a:rPr>
              <a:t>主推产品</a:t>
            </a:r>
          </a:p>
        </p:txBody>
      </p:sp>
    </p:spTree>
    <p:extLst>
      <p:ext uri="{BB962C8B-B14F-4D97-AF65-F5344CB8AC3E}">
        <p14:creationId xmlns:p14="http://schemas.microsoft.com/office/powerpoint/2010/main" val="98339149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5278</TotalTime>
  <Words>101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1334</cp:revision>
  <dcterms:created xsi:type="dcterms:W3CDTF">2016-12-01T07:26:00Z</dcterms:created>
  <dcterms:modified xsi:type="dcterms:W3CDTF">2018-02-26T01:36:57Z</dcterms:modified>
</cp:coreProperties>
</file>