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165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2018/2/26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接连接符 38"/>
          <p:cNvCxnSpPr/>
          <p:nvPr/>
        </p:nvCxnSpPr>
        <p:spPr>
          <a:xfrm>
            <a:off x="5321300" y="363010"/>
            <a:ext cx="0" cy="25902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5075239" y="1295929"/>
            <a:ext cx="194270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Rectangle 2"/>
          <p:cNvSpPr>
            <a:spLocks noChangeArrowheads="1"/>
          </p:cNvSpPr>
          <p:nvPr/>
        </p:nvSpPr>
        <p:spPr bwMode="auto">
          <a:xfrm>
            <a:off x="5321301" y="1504188"/>
            <a:ext cx="3959225" cy="338400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59435" tIns="29718" rIns="59435" bIns="29718">
            <a:spAutoFit/>
          </a:bodyPr>
          <a:lstStyle/>
          <a:p>
            <a:pPr algn="l">
              <a:lnSpc>
                <a:spcPct val="200000"/>
              </a:lnSpc>
              <a:defRPr/>
            </a:pPr>
            <a:r>
              <a:rPr lang="zh-CN" altLang="en-US" sz="9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品    牌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LEE</a:t>
            </a:r>
          </a:p>
          <a:p>
            <a:pPr algn="l">
              <a:lnSpc>
                <a:spcPct val="200000"/>
              </a:lnSpc>
              <a:defRPr/>
            </a:pPr>
            <a:r>
              <a:rPr lang="zh-CN" altLang="en-US" sz="9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名    </a:t>
            </a:r>
            <a:r>
              <a:rPr lang="zh-CN" altLang="en-US" sz="9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称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LEE</a:t>
            </a:r>
            <a:r>
              <a:rPr 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休闲简约</a:t>
            </a:r>
            <a:r>
              <a:rPr sz="900" dirty="0" err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男表</a:t>
            </a:r>
            <a:r>
              <a:rPr 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复古商务</a:t>
            </a:r>
            <a:r>
              <a:rPr sz="900" dirty="0" err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皮带腕表</a:t>
            </a:r>
            <a:endParaRPr lang="zh-CN" altLang="en-US" sz="9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200000"/>
              </a:lnSpc>
              <a:defRPr/>
            </a:pPr>
            <a:r>
              <a:rPr lang="zh-CN" altLang="en-US" sz="9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产品</a:t>
            </a:r>
            <a:r>
              <a:rPr lang="zh-CN" altLang="en-US" sz="9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型号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sz="9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LEF-M73DRL5-7R</a:t>
            </a:r>
            <a:endParaRPr lang="en-US" altLang="en-US" sz="900" dirty="0" smtClean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200000"/>
              </a:lnSpc>
              <a:defRPr/>
            </a:pPr>
            <a:r>
              <a:rPr lang="zh-CN" altLang="en-US" sz="9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规格</a:t>
            </a:r>
            <a:r>
              <a:rPr lang="zh-CN" altLang="en-US" sz="9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参数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49*42*11mm 46g</a:t>
            </a:r>
          </a:p>
          <a:p>
            <a:pPr algn="l">
              <a:lnSpc>
                <a:spcPct val="200000"/>
              </a:lnSpc>
              <a:defRPr/>
            </a:pPr>
            <a:r>
              <a:rPr lang="zh-CN" altLang="en-US" sz="9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颜    色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表盘：白色         表带：棕色</a:t>
            </a:r>
          </a:p>
          <a:p>
            <a:pPr algn="l">
              <a:lnSpc>
                <a:spcPct val="200000"/>
              </a:lnSpc>
              <a:defRPr/>
            </a:pPr>
            <a:r>
              <a:rPr lang="zh-CN" altLang="en-US" sz="9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材    质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表盘：矿物质玻璃           表带：皮革</a:t>
            </a:r>
            <a:endParaRPr lang="zh-CN" altLang="en-US" sz="9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200000"/>
              </a:lnSpc>
              <a:defRPr/>
            </a:pPr>
            <a:r>
              <a:rPr lang="zh-CN" altLang="en-US" sz="9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商品介绍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：细腻皮革表带，矿物质玻璃表面，品牌蚀刻表背</a:t>
            </a:r>
            <a:endParaRPr lang="zh-CN" altLang="en-US" sz="9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200000"/>
              </a:lnSpc>
              <a:defRPr/>
            </a:pPr>
            <a:r>
              <a:rPr lang="zh-CN" altLang="en-US" sz="9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市 场 价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890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元</a:t>
            </a:r>
          </a:p>
          <a:p>
            <a:pPr algn="l">
              <a:lnSpc>
                <a:spcPct val="200000"/>
              </a:lnSpc>
              <a:defRPr/>
            </a:pPr>
            <a:r>
              <a:rPr lang="zh-CN" altLang="en-US" sz="9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礼品公司供价：</a:t>
            </a:r>
            <a:r>
              <a:rPr lang="en-US" altLang="zh-CN" sz="9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480</a:t>
            </a:r>
            <a:r>
              <a:rPr lang="zh-CN" altLang="en-US" sz="9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元</a:t>
            </a:r>
          </a:p>
          <a:p>
            <a:pPr algn="l">
              <a:lnSpc>
                <a:spcPct val="200000"/>
              </a:lnSpc>
              <a:defRPr/>
            </a:pPr>
            <a:r>
              <a:rPr lang="zh-CN" altLang="en-US" sz="9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税种类别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：增值税</a:t>
            </a:r>
          </a:p>
          <a:p>
            <a:pPr algn="l">
              <a:lnSpc>
                <a:spcPct val="200000"/>
              </a:lnSpc>
              <a:defRPr/>
            </a:pPr>
            <a:r>
              <a:rPr lang="zh-CN" altLang="en-US" sz="9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库    存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常备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+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生产</a:t>
            </a:r>
            <a:endParaRPr lang="zh-CN" altLang="en-US" sz="9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200000"/>
              </a:lnSpc>
              <a:defRPr/>
            </a:pPr>
            <a:r>
              <a:rPr lang="zh-CN" altLang="en-US" sz="9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生产周期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75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天</a:t>
            </a:r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-90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天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540" y="6385561"/>
            <a:ext cx="9149080" cy="47777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301" y="358902"/>
            <a:ext cx="1245235" cy="9372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661" y="980728"/>
            <a:ext cx="1915795" cy="270735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5746" y="1334128"/>
            <a:ext cx="2365375" cy="23539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1940" y="4063751"/>
            <a:ext cx="2119630" cy="217245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660640" y="5943600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</a:rPr>
              <a:t>主推产品</a:t>
            </a:r>
          </a:p>
        </p:txBody>
      </p:sp>
    </p:spTree>
    <p:extLst>
      <p:ext uri="{BB962C8B-B14F-4D97-AF65-F5344CB8AC3E}">
        <p14:creationId xmlns:p14="http://schemas.microsoft.com/office/powerpoint/2010/main" val="261695786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5279</TotalTime>
  <Words>91</Words>
  <Application>Microsoft Office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1336</cp:revision>
  <dcterms:created xsi:type="dcterms:W3CDTF">2016-12-01T07:26:00Z</dcterms:created>
  <dcterms:modified xsi:type="dcterms:W3CDTF">2018-02-26T01:37:26Z</dcterms:modified>
</cp:coreProperties>
</file>