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6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5321300" y="363010"/>
            <a:ext cx="0" cy="25902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075239" y="1295929"/>
            <a:ext cx="194270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5321300" y="1296163"/>
            <a:ext cx="4164330" cy="36610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59435" tIns="29718" rIns="59435" bIns="29718">
            <a:spAutoFit/>
          </a:bodyPr>
          <a:lstStyle/>
          <a:p>
            <a:pPr algn="l">
              <a:lnSpc>
                <a:spcPct val="200000"/>
              </a:lnSpc>
              <a:defRPr/>
            </a:pP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品    牌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LEE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名    </a:t>
            </a:r>
            <a:r>
              <a:rPr lang="zh-CN" altLang="en-US" sz="9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称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sz="9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LEE时尚</a:t>
            </a:r>
            <a:r>
              <a:rPr 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简约</a:t>
            </a:r>
            <a:r>
              <a:rPr sz="9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男表</a:t>
            </a:r>
            <a:r>
              <a:rPr 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经典牛仔布石英腕表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</a:t>
            </a:r>
            <a:r>
              <a:rPr lang="zh-CN" altLang="en-US" sz="9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型号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sz="9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LE</a:t>
            </a:r>
            <a:r>
              <a:rPr lang="en-US" altLang="zh-CN" sz="9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</a:t>
            </a:r>
            <a:r>
              <a:rPr lang="en-US" sz="9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-M79BBV2-1S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9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规格</a:t>
            </a: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参数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49*42*11mm 60g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颜    色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表盘：黑色         表带：深蓝色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材    质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表盘：矿物质玻璃           表带：经典牛仔布</a:t>
            </a:r>
            <a:endParaRPr lang="zh-CN" altLang="en-US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200000"/>
              </a:lnSpc>
              <a:defRPr/>
            </a:pP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商品介绍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：金属条钉刻度，立体的切割设计，配以四角螺钉装饰，在简约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的大三针读时基础下，搭配夜光功能。经典百搭牛仔布风格。</a:t>
            </a:r>
            <a:endParaRPr lang="zh-CN" altLang="en-US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200000"/>
              </a:lnSpc>
              <a:defRPr/>
            </a:pP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市 场 价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895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元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礼品公司供价：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320</a:t>
            </a:r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元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税种类别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：增值税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库    存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：生产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生产周期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75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天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-90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天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540" y="6385561"/>
            <a:ext cx="9149080" cy="47777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1" y="358902"/>
            <a:ext cx="1245235" cy="9372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95" y="908720"/>
            <a:ext cx="2008840" cy="25766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0366" y="1397143"/>
            <a:ext cx="1951355" cy="227417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7681" y="4077223"/>
            <a:ext cx="1917065" cy="194714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60640" y="5943600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</a:rPr>
              <a:t>主推产品</a:t>
            </a:r>
          </a:p>
        </p:txBody>
      </p:sp>
    </p:spTree>
    <p:extLst>
      <p:ext uri="{BB962C8B-B14F-4D97-AF65-F5344CB8AC3E}">
        <p14:creationId xmlns:p14="http://schemas.microsoft.com/office/powerpoint/2010/main" val="89130843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5279</TotalTime>
  <Words>119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1338</cp:revision>
  <dcterms:created xsi:type="dcterms:W3CDTF">2016-12-01T07:26:00Z</dcterms:created>
  <dcterms:modified xsi:type="dcterms:W3CDTF">2018-02-26T01:37:56Z</dcterms:modified>
</cp:coreProperties>
</file>