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6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4602037" y="1207328"/>
            <a:ext cx="0" cy="25902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355976" y="2140247"/>
            <a:ext cx="194270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4602037" y="2410228"/>
            <a:ext cx="4164330" cy="31070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59435" tIns="29718" rIns="59435" bIns="29718">
            <a:spAutoFit/>
          </a:bodyPr>
          <a:lstStyle/>
          <a:p>
            <a:pPr algn="l">
              <a:lnSpc>
                <a:spcPct val="200000"/>
              </a:lnSpc>
              <a:defRPr/>
            </a:pP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品    牌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LEE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名    </a:t>
            </a:r>
            <a:r>
              <a:rPr lang="zh-CN" altLang="en-US" sz="9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称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LEE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复古时尚</a:t>
            </a:r>
            <a:r>
              <a:rPr sz="9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潮流</a:t>
            </a:r>
            <a:r>
              <a:rPr lang="zh-CN" sz="9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石英女</a:t>
            </a:r>
            <a:r>
              <a:rPr sz="9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</a:t>
            </a:r>
            <a:r>
              <a:rPr lang="zh-CN" altLang="en-US" sz="9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型号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sz="9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LEF-F139ARL7-7R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9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规格</a:t>
            </a: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参数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40*34*8mm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颜    色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表盘：白色        表带：暗白色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材    质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表盘：矿物质玻璃           表带：皮革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市 场 价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1080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元</a:t>
            </a:r>
          </a:p>
          <a:p>
            <a:pPr algn="l">
              <a:lnSpc>
                <a:spcPct val="200000"/>
              </a:lnSpc>
              <a:defRPr/>
            </a:pP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供价：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260</a:t>
            </a:r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元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税种类别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：增值税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库    存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：现货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生产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生产周期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75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天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-90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天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540" y="6385561"/>
            <a:ext cx="9149080" cy="47777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038" y="1203220"/>
            <a:ext cx="1245235" cy="937260"/>
          </a:xfrm>
          <a:prstGeom prst="rect">
            <a:avLst/>
          </a:prstGeom>
        </p:spPr>
      </p:pic>
      <p:pic>
        <p:nvPicPr>
          <p:cNvPr id="1040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7210" y="1484784"/>
            <a:ext cx="1997710" cy="380730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48737876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5281</TotalTime>
  <Words>72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1342</cp:revision>
  <dcterms:created xsi:type="dcterms:W3CDTF">2016-12-01T07:26:00Z</dcterms:created>
  <dcterms:modified xsi:type="dcterms:W3CDTF">2018-02-26T01:39:18Z</dcterms:modified>
</cp:coreProperties>
</file>