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6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5246370" y="669610"/>
            <a:ext cx="0" cy="23312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24916" y="1509236"/>
            <a:ext cx="17484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246370" y="1752220"/>
            <a:ext cx="3747897" cy="35534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3492" tIns="26747" rIns="53492" bIns="26747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品    牌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名    称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LEE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复古时尚</a:t>
            </a:r>
            <a:r>
              <a:rPr sz="81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潮流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石英情侣表</a:t>
            </a:r>
            <a:endParaRPr sz="81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产品型号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：女 </a:t>
            </a:r>
            <a:r>
              <a:rPr lang="en-US" sz="81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LEF-F139ARL7-7R</a:t>
            </a:r>
            <a:r>
              <a:rPr lang="zh-CN" altLang="en-US" sz="81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；男 </a:t>
            </a:r>
            <a:r>
              <a:rPr lang="en-US" altLang="zh-CN" sz="825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LEF-M140ASL1-7S</a:t>
            </a:r>
            <a:endParaRPr lang="en-US" sz="81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规格参数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：女 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40*34*8mm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；男 </a:t>
            </a:r>
            <a:r>
              <a:rPr lang="en-US" altLang="zh-CN" sz="825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47*42*8mm</a:t>
            </a:r>
            <a:endParaRPr lang="en-US" altLang="zh-CN" sz="81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颜    色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表盘：白色        表带：暗白色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黑色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表盘：矿物质玻璃           表带：皮革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</a:rPr>
              <a:t>2360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</a:t>
            </a:r>
            <a:r>
              <a:rPr lang="zh-CN" altLang="en-US" sz="8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价</a:t>
            </a:r>
            <a:r>
              <a:rPr lang="zh-CN" altLang="en-US" sz="81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81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500</a:t>
            </a:r>
            <a:r>
              <a:rPr lang="zh-CN" altLang="en-US" sz="81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：增值税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库    存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：现货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810" b="1" dirty="0"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</a:rPr>
              <a:t>75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天</a:t>
            </a: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</a:rPr>
              <a:t>-90</a:t>
            </a:r>
            <a:r>
              <a:rPr lang="zh-CN" altLang="en-US" sz="810" dirty="0">
                <a:latin typeface="微软雅黑" panose="020B0503020204020204" charset="-122"/>
                <a:ea typeface="微软雅黑" panose="020B0503020204020204" charset="-122"/>
              </a:rPr>
              <a:t>天</a:t>
            </a:r>
            <a:endParaRPr lang="en-US" altLang="zh-CN" sz="81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810" dirty="0">
                <a:latin typeface="微软雅黑" panose="020B0503020204020204" charset="-122"/>
                <a:ea typeface="微软雅黑" panose="020B0503020204020204" charset="-122"/>
              </a:rPr>
              <a:t>https://detail.tmall.com/item.htm?spm=a220m.1000862.1000725.1.543fe916AEHUiF&amp;id=563232717120&amp;is_b=1&amp;cat_id=2&amp;rn=c075fd3f72e64c03cdb50efb06113773</a:t>
            </a:r>
            <a:endParaRPr lang="zh-CN" altLang="en-US" sz="81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914" y="6089906"/>
            <a:ext cx="8234172" cy="4299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71" y="665913"/>
            <a:ext cx="1120712" cy="843534"/>
          </a:xfrm>
          <a:prstGeom prst="rect">
            <a:avLst/>
          </a:prstGeom>
        </p:spPr>
      </p:pic>
      <p:pic>
        <p:nvPicPr>
          <p:cNvPr id="1040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95" y="2204864"/>
            <a:ext cx="1499616" cy="2951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9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77" y="1661976"/>
            <a:ext cx="2205990" cy="249330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7549185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5281</TotalTime>
  <Words>86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1344</cp:revision>
  <dcterms:created xsi:type="dcterms:W3CDTF">2016-12-01T07:26:00Z</dcterms:created>
  <dcterms:modified xsi:type="dcterms:W3CDTF">2018-02-26T01:39:40Z</dcterms:modified>
</cp:coreProperties>
</file>