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75178" y="1727835"/>
            <a:ext cx="3453413" cy="39361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五星级防水防螨亮白枕套（一对） 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D160B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枕套：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水超透气，防止液体弄脏破坏枕芯。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、无味无害，环保认证。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964" y="607233"/>
            <a:ext cx="4708904" cy="52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0206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1513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1345</cp:revision>
  <dcterms:created xsi:type="dcterms:W3CDTF">2016-12-01T07:26:00Z</dcterms:created>
  <dcterms:modified xsi:type="dcterms:W3CDTF">2018-02-26T01:44:45Z</dcterms:modified>
</cp:coreProperties>
</file>