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7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5175885" y="1555115"/>
            <a:ext cx="23312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471160" y="435613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539667" y="1727834"/>
            <a:ext cx="3480046" cy="37284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71320" tIns="35661" rIns="71320" bIns="35661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品    牌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Velfont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名    称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防螨防水天然有机棉枕套一对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产品型号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Y160B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规格参数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枕套：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50*75CM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颜    色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白色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00000"/>
              </a:lnSpc>
              <a:defRPr/>
            </a:pP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材    质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表层：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100%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有机棉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里料：聚氨酯；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商品介绍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、专业控制过敏原。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	2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9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Neotherm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® membrane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高科技薄膜，防水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超透气，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100%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物理阻隔螨虫。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	3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 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100%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进口有机棉（全程可追溯），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类婴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儿级标准。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-342900">
              <a:lnSpc>
                <a:spcPct val="200000"/>
              </a:lnSpc>
              <a:spcBef>
                <a:spcPct val="20000"/>
              </a:spcBef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市 场 价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688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b="1" dirty="0" smtClean="0">
                <a:solidFill>
                  <a:srgbClr val="FC1720"/>
                </a:solidFill>
                <a:latin typeface="微软雅黑" panose="020B0503020204020204" charset="-122"/>
                <a:ea typeface="微软雅黑" panose="020B0503020204020204" charset="-122"/>
              </a:rPr>
              <a:t>礼品公司供价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289</a:t>
            </a:r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元</a:t>
            </a:r>
            <a:endParaRPr lang="en-US" altLang="zh-CN" sz="9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税种类别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增值税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生产周期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30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天</a:t>
            </a:r>
          </a:p>
        </p:txBody>
      </p:sp>
      <p:pic>
        <p:nvPicPr>
          <p:cNvPr id="2051" name="Picture 3" descr="C:\Users\admin\Desktop\logo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1613" y="790147"/>
            <a:ext cx="1508279" cy="682435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979" y="682426"/>
            <a:ext cx="4450718" cy="442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7112676" y="1055327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/>
              <a:t>国际防螨知名品牌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309727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5286</TotalTime>
  <Words>7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1346</cp:revision>
  <dcterms:created xsi:type="dcterms:W3CDTF">2016-12-01T07:26:00Z</dcterms:created>
  <dcterms:modified xsi:type="dcterms:W3CDTF">2018-02-26T01:44:55Z</dcterms:modified>
</cp:coreProperties>
</file>