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48545" y="1624520"/>
            <a:ext cx="3595456" cy="39777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旅行装系列防水防螨旅行枕套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L160D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枕套：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50*75CM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棉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里料：聚氨酯；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高科技薄膜，防水超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透气，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物理阻隔螨虫。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 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棉，亲肤舒适，婴幼儿安全标准。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4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、无拉链式设计，方便折叠携带，商旅必备。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298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125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5532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271" y="951521"/>
            <a:ext cx="3899240" cy="495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16849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1347</cp:revision>
  <dcterms:created xsi:type="dcterms:W3CDTF">2016-12-01T07:26:00Z</dcterms:created>
  <dcterms:modified xsi:type="dcterms:W3CDTF">2018-02-26T01:45:09Z</dcterms:modified>
</cp:coreProperties>
</file>