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13034" y="1566022"/>
            <a:ext cx="3488924" cy="42270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Velfont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奥克棉半包防水隔尿防螨婴儿床笠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Y168S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70*140*20cm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白色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表层：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有机棉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里料：聚氨酯；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商品介绍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、天然有机棉，亲肤婴儿级标准。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Neotherm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® membrane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高科技薄膜，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防水隔尿超透气，婴儿睡眠更安心。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、物理防螨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阻隔螨虫接触人体，让宝宝远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离细菌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尘螨骚扰。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、专业控制过敏原、防霉菌、无异味。 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568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239</a:t>
            </a:r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2999" y="909410"/>
            <a:ext cx="1211786" cy="548284"/>
          </a:xfrm>
          <a:prstGeom prst="rect">
            <a:avLst/>
          </a:prstGeom>
          <a:noFill/>
        </p:spPr>
      </p:pic>
      <p:cxnSp>
        <p:nvCxnSpPr>
          <p:cNvPr id="12" name="直接连接符 11"/>
          <p:cNvCxnSpPr/>
          <p:nvPr/>
        </p:nvCxnSpPr>
        <p:spPr>
          <a:xfrm>
            <a:off x="5471160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6881843" y="102336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003" y="909410"/>
            <a:ext cx="4025731" cy="48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86046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1348</cp:revision>
  <dcterms:created xsi:type="dcterms:W3CDTF">2016-12-01T07:26:00Z</dcterms:created>
  <dcterms:modified xsi:type="dcterms:W3CDTF">2018-02-26T01:45:20Z</dcterms:modified>
</cp:coreProperties>
</file>