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66300" y="1727835"/>
            <a:ext cx="3453414" cy="39084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亮白防水防螨半包床笠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D161L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180*200*40CM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表层：聚酯纤维；里料：聚氨酯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水超透气，防止液体弄脏破坏枕芯。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688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289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595" y="1200043"/>
            <a:ext cx="4338562" cy="465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46433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1349</cp:revision>
  <dcterms:created xsi:type="dcterms:W3CDTF">2016-12-01T07:26:00Z</dcterms:created>
  <dcterms:modified xsi:type="dcterms:W3CDTF">2018-02-26T01:45:39Z</dcterms:modified>
</cp:coreProperties>
</file>