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30789" y="1727835"/>
            <a:ext cx="3613212" cy="4060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亮白防水防螨全包床笠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D162L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180*200*35CM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表层：聚酯纤维；里料：聚氨酯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、专业控制过敏原、防霉菌、无异味。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高科技薄膜，防水超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透气，防止液体弄脏破坏枕芯。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4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、可脱卸拉链，六面防护，防螨更彻底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1298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844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112676" y="103402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295" y="1065321"/>
            <a:ext cx="4687249" cy="497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3265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1350</cp:revision>
  <dcterms:created xsi:type="dcterms:W3CDTF">2016-12-01T07:26:00Z</dcterms:created>
  <dcterms:modified xsi:type="dcterms:W3CDTF">2018-02-26T01:45:51Z</dcterms:modified>
</cp:coreProperties>
</file>