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7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148066" y="838261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1160" y="435613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471160" y="838262"/>
            <a:ext cx="3613212" cy="50164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Velfont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名    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亮白防水防螨半包床笠三件套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产品型号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D163L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规格参数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床笠：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180*200*40CM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枕套：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50*75CM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白色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表层：聚酯纤维；里料：聚氨酯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、专业控制过敏原、防霉菌、无异味。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Neotherm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® membrane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高科技薄膜，防水超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透气，防止液体弄脏破坏枕芯。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、物理防螨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阻隔螨虫接触人体。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998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9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9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449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30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天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https://detail.tmall.com/item.htm?spm=a1z10.3-b.w4011-13167926118.44.76a6f03b3NBCjs&amp;id=526439586105&amp;rn=9c338c57031c5f56d9b211817a15e9b2&amp;abbucket=10&amp;sku_properties=1627207:28320</a:t>
            </a:r>
            <a:endParaRPr lang="zh-CN" altLang="en-US" sz="9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1" name="Picture 3" descr="C:\Users\admin\Desktop\logo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22" y="14373"/>
            <a:ext cx="1508279" cy="68243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73" y="894868"/>
            <a:ext cx="4415107" cy="493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7046058" y="253609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7957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</TotalTime>
  <Words>7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1351</cp:revision>
  <dcterms:created xsi:type="dcterms:W3CDTF">2016-12-01T07:26:00Z</dcterms:created>
  <dcterms:modified xsi:type="dcterms:W3CDTF">2018-02-26T01:46:03Z</dcterms:modified>
</cp:coreProperties>
</file>