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177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2018/2/26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5557422" y="1600933"/>
            <a:ext cx="3586579" cy="367300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71320" tIns="35661" rIns="71320" bIns="35661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品    牌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9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Velfont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名    称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奥克眠天然有机棉防水防螨床笠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产品型号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Y161L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规格参数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床笠：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180*200*40CM  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颜    色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白色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材    质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表层：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100%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有机棉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里料：聚氨酯；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-342900">
              <a:spcBef>
                <a:spcPct val="20000"/>
              </a:spcBef>
              <a:defRPr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商品介绍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、天然有机棉，婴儿级标准。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-342900">
              <a:spcBef>
                <a:spcPct val="20000"/>
              </a:spcBef>
              <a:defRPr/>
            </a:pP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2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9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Neotherm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® membrane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高科技薄膜，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防水超透气，睡眠更安心。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-342900">
              <a:spcBef>
                <a:spcPct val="20000"/>
              </a:spcBef>
              <a:defRPr/>
            </a:pP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3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、物理防螨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阻隔螨虫接触人体。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-342900">
              <a:spcBef>
                <a:spcPct val="20000"/>
              </a:spcBef>
              <a:defRPr/>
            </a:pP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4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、专业控制过敏原、防霉菌、无异味。 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-342900">
              <a:lnSpc>
                <a:spcPct val="200000"/>
              </a:lnSpc>
              <a:spcBef>
                <a:spcPct val="20000"/>
              </a:spcBef>
              <a:defRPr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 场 价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888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900" b="1" dirty="0" smtClean="0">
                <a:solidFill>
                  <a:srgbClr val="FC1720"/>
                </a:solidFill>
                <a:latin typeface="微软雅黑" panose="020B0503020204020204" charset="-122"/>
                <a:ea typeface="微软雅黑" panose="020B0503020204020204" charset="-122"/>
              </a:rPr>
              <a:t>礼品公司供价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9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400</a:t>
            </a:r>
            <a:r>
              <a:rPr lang="zh-CN" altLang="en-US" sz="9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en-US" altLang="zh-CN" sz="9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税种类别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增值税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生产周期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30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5175885" y="1555115"/>
            <a:ext cx="233124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471160" y="435613"/>
            <a:ext cx="0" cy="31083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Picture 3" descr="C:\Users\admin\Desktop\logo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11613" y="790147"/>
            <a:ext cx="1508279" cy="682435"/>
          </a:xfrm>
          <a:prstGeom prst="rect">
            <a:avLst/>
          </a:prstGeom>
          <a:noFill/>
        </p:spPr>
      </p:pic>
      <p:sp>
        <p:nvSpPr>
          <p:cNvPr id="14" name="矩形 4"/>
          <p:cNvSpPr>
            <a:spLocks noChangeArrowheads="1"/>
          </p:cNvSpPr>
          <p:nvPr/>
        </p:nvSpPr>
        <p:spPr bwMode="auto">
          <a:xfrm>
            <a:off x="7112676" y="1034021"/>
            <a:ext cx="2031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/>
              <a:t>国际防螨知名品牌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8315" y="980094"/>
            <a:ext cx="4499914" cy="481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3852884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5288</TotalTime>
  <Words>7</Words>
  <Application>Microsoft Office PowerPoint</Application>
  <PresentationFormat>全屏显示(4:3)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1352</cp:revision>
  <dcterms:created xsi:type="dcterms:W3CDTF">2016-12-01T07:26:00Z</dcterms:created>
  <dcterms:modified xsi:type="dcterms:W3CDTF">2018-02-26T01:46:12Z</dcterms:modified>
</cp:coreProperties>
</file>