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21910" y="1608634"/>
            <a:ext cx="3622090" cy="39500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奥克眠天然有机棉防水防螨床笠三件套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Y163L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180*200*40CM 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枕套一对：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50*75CM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表层：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有机棉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里料：聚氨酯；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、天然有机棉，婴儿级标准。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高科技薄膜，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防水超透气，睡眠更安心。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4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、专业控制过敏原、防霉菌、无异味。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1498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30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84" y="1296367"/>
            <a:ext cx="4287915" cy="480082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3" descr="C:\Users\admin\Desktop\logo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205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1353</cp:revision>
  <dcterms:created xsi:type="dcterms:W3CDTF">2016-12-01T07:26:00Z</dcterms:created>
  <dcterms:modified xsi:type="dcterms:W3CDTF">2018-02-26T01:46:22Z</dcterms:modified>
</cp:coreProperties>
</file>