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66300" y="1727835"/>
            <a:ext cx="3453414" cy="4060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素白系列防水防螨半包床笠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J161L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180*200*40CM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水超透气，防止液体弄脏破坏枕芯。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、不含荧光剂，还原本色，健康安心。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688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289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071" y="730096"/>
            <a:ext cx="4491037" cy="53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2177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1354</cp:revision>
  <dcterms:created xsi:type="dcterms:W3CDTF">2016-12-01T07:26:00Z</dcterms:created>
  <dcterms:modified xsi:type="dcterms:W3CDTF">2018-02-26T01:46:31Z</dcterms:modified>
</cp:coreProperties>
</file>