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8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175885" y="1555115"/>
            <a:ext cx="2331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71160" y="435613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566300" y="1727835"/>
            <a:ext cx="3453414" cy="42131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71320" tIns="35661" rIns="71320" bIns="35661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品    牌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Velfont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名    称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素白系列防水防螨全包床笠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产品型号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J162L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规格参数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床笠：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180*200*35CM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颜    色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白色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  <a:defRPr/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材    质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表层：聚酯纤维；里料：聚氨酯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商品介绍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、专业控制过敏原、防霉菌、无异味。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2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9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Neotherm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® membrane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高科技薄膜，防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水超透气，防止液体弄脏破坏枕芯。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3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、物理防螨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阻隔螨虫接触人体。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4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、不含荧光剂，还原本色，健康安心。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	5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、可脱卸拉链，六面防护，防螨更彻底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市 场 价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1198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</a:t>
            </a:r>
            <a:endParaRPr lang="en-US" altLang="zh-CN" sz="9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9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900" b="1" dirty="0" smtClean="0">
                <a:solidFill>
                  <a:srgbClr val="FC1720"/>
                </a:solidFill>
                <a:latin typeface="微软雅黑" panose="020B0503020204020204" charset="-122"/>
                <a:ea typeface="微软雅黑" panose="020B0503020204020204" charset="-122"/>
              </a:rPr>
              <a:t>礼品公司供价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781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</a:t>
            </a:r>
            <a:endParaRPr lang="en-US" altLang="zh-CN" sz="9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税种类别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生产周期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	30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天</a:t>
            </a:r>
          </a:p>
        </p:txBody>
      </p:sp>
      <p:pic>
        <p:nvPicPr>
          <p:cNvPr id="2051" name="Picture 3" descr="C:\Users\admin\Desktop\logo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1613" y="790147"/>
            <a:ext cx="1508279" cy="682435"/>
          </a:xfrm>
          <a:prstGeom prst="rect">
            <a:avLst/>
          </a:prstGeom>
          <a:noFill/>
        </p:spPr>
      </p:pic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7112676" y="1034021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/>
              <a:t>国际防螨知名品牌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576" y="682624"/>
            <a:ext cx="4705164" cy="549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471928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5288</TotalTime>
  <Words>7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1355</cp:revision>
  <dcterms:created xsi:type="dcterms:W3CDTF">2016-12-01T07:26:00Z</dcterms:created>
  <dcterms:modified xsi:type="dcterms:W3CDTF">2018-02-26T01:46:41Z</dcterms:modified>
</cp:coreProperties>
</file>