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30789" y="1727835"/>
            <a:ext cx="3613212" cy="4060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素白系列防水防螨半包床笠三件套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S163L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180*200*40CM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枕套：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50*75CM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高科技薄膜，防水超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、不含荧光剂，还原本色，健康安心。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449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42" y="690561"/>
            <a:ext cx="4784232" cy="5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1764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1356</cp:revision>
  <dcterms:created xsi:type="dcterms:W3CDTF">2016-12-01T07:26:00Z</dcterms:created>
  <dcterms:modified xsi:type="dcterms:W3CDTF">2018-02-26T01:46:53Z</dcterms:modified>
</cp:coreProperties>
</file>