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8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2018/2/26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046217" y="680307"/>
            <a:ext cx="3630968" cy="5334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71320" tIns="35661" rIns="71320" bIns="35661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品    牌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Velfont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名    称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奥克眠天然有机棉防水防螨床笠四件套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产品型号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Y164L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规格参数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床笠：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180*200*40CM  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枕套一对：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50*75CM 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被套：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200*230cm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颜    色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白色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    质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表层：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100%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有机棉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里料：聚氨酯；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-342900">
              <a:spcBef>
                <a:spcPct val="20000"/>
              </a:spcBef>
              <a:defRPr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商品介绍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、天然有机棉，婴儿级标准。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-342900">
              <a:spcBef>
                <a:spcPct val="20000"/>
              </a:spcBef>
              <a:defRPr/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2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Neotherm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® membrane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高科技薄膜，防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水超透气，睡眠更安心。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-342900">
              <a:spcBef>
                <a:spcPct val="20000"/>
              </a:spcBef>
              <a:defRPr/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3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、物理防螨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阻隔螨虫接触人体。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-342900">
              <a:spcBef>
                <a:spcPct val="20000"/>
              </a:spcBef>
              <a:defRPr/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4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、专业控制过敏原、防霉菌、无异味。 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-342900">
              <a:lnSpc>
                <a:spcPct val="200000"/>
              </a:lnSpc>
              <a:spcBef>
                <a:spcPct val="20000"/>
              </a:spcBef>
              <a:defRPr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 场 价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2698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900" b="1" dirty="0" smtClean="0">
                <a:solidFill>
                  <a:srgbClr val="FC1720"/>
                </a:solidFill>
                <a:latin typeface="微软雅黑" panose="020B0503020204020204" charset="-122"/>
                <a:ea typeface="微软雅黑" panose="020B0503020204020204" charset="-122"/>
              </a:rPr>
              <a:t>礼品公司供价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1133</a:t>
            </a:r>
            <a:r>
              <a:rPr lang="zh-CN" altLang="en-US" sz="9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altLang="zh-CN" sz="9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税种类别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增值税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生产周期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30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https://detail.tmall.com/item.htm?spm=a1z10.3-b.w4011-13167926118.43.2fa398830BMDoc&amp;id=559377242632&amp;rn=1df2bdd882c753efcf5c6e8e77146474&amp;abbucket=10&amp;sku_properties=1627207:28320</a:t>
            </a:r>
          </a:p>
          <a:p>
            <a:pPr>
              <a:lnSpc>
                <a:spcPct val="200000"/>
              </a:lnSpc>
              <a:defRPr/>
            </a:pPr>
            <a:endParaRPr lang="zh-CN" altLang="en-US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4530456" y="764696"/>
            <a:ext cx="23312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035731" y="330567"/>
            <a:ext cx="0" cy="3108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矩形 4"/>
          <p:cNvSpPr>
            <a:spLocks noChangeArrowheads="1"/>
          </p:cNvSpPr>
          <p:nvPr/>
        </p:nvSpPr>
        <p:spPr bwMode="auto">
          <a:xfrm>
            <a:off x="5025247" y="279304"/>
            <a:ext cx="203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/>
              <a:t>国际防螨知名品牌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0903"/>
            <a:ext cx="4100740" cy="486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9136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5289</TotalTime>
  <Words>7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1357</cp:revision>
  <dcterms:created xsi:type="dcterms:W3CDTF">2016-12-01T07:26:00Z</dcterms:created>
  <dcterms:modified xsi:type="dcterms:W3CDTF">2018-02-26T01:47:04Z</dcterms:modified>
</cp:coreProperties>
</file>