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33258" y="1663916"/>
            <a:ext cx="3610742" cy="39361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天鹅绒加厚防螨虫防过敏半包床笠秋冬款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K161L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 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棉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+25%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涤纶；里料：聚氨酯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、高密天鹅绒，保暖舒适，强吸水性。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1398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b="1" dirty="0" smtClean="0">
              <a:solidFill>
                <a:srgbClr val="FC17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629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767" y="1033362"/>
            <a:ext cx="4364808" cy="497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7882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1358</cp:revision>
  <dcterms:created xsi:type="dcterms:W3CDTF">2016-12-01T07:26:00Z</dcterms:created>
  <dcterms:modified xsi:type="dcterms:W3CDTF">2018-02-26T01:47:12Z</dcterms:modified>
</cp:coreProperties>
</file>