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428736"/>
            <a:ext cx="3646742" cy="45584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Marella-Cool-2.4L-B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单芯装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144.00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27291890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547</cp:revision>
  <dcterms:created xsi:type="dcterms:W3CDTF">2016-12-01T07:26:00Z</dcterms:created>
  <dcterms:modified xsi:type="dcterms:W3CDTF">2018-02-09T08:17:23Z</dcterms:modified>
</cp:coreProperties>
</file>