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8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175885" y="68243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483698" y="657211"/>
            <a:ext cx="3514491" cy="5196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名    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暖眠系列天鹅绒加厚夹棉保暖防螨防水半包床笠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E161L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床笠：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180*200*40CM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表层： 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75%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棉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+25%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涤纶；里料：聚氨酯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、专业控制过敏原、防霉菌、无异味。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高科技薄膜，防水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超透气，防止液体弄脏破坏枕芯。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、物理防螨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阻隔螨虫接触人体。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4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、绗缝夹棉技术，更保暖，增加睡眠舒适度。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1698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9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1159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9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30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https://detail.tmall.com/item.htm?spm=a1z10.3-b.w4011-13167926118.47.21d7d075L2r7Kp&amp;id=538781886797&amp;rn=f7779521bc1d32a97dca63b2f4153636&amp;abbucket=10&amp;sku_properties=1627207:28320</a:t>
            </a:r>
            <a:endParaRPr lang="zh-CN" altLang="en-US" sz="9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1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508279" cy="682435"/>
          </a:xfrm>
          <a:prstGeom prst="rect">
            <a:avLst/>
          </a:prstGeom>
          <a:noFill/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5475805" y="214013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681" y="1075973"/>
            <a:ext cx="4429940" cy="467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97680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Words>7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1359</cp:revision>
  <dcterms:created xsi:type="dcterms:W3CDTF">2016-12-01T07:26:00Z</dcterms:created>
  <dcterms:modified xsi:type="dcterms:W3CDTF">2018-02-26T01:47:24Z</dcterms:modified>
</cp:coreProperties>
</file>