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692154" y="1412916"/>
            <a:ext cx="1512063" cy="425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品    牌：</a:t>
            </a: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名    称：</a:t>
            </a: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产品型号：</a:t>
            </a: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产品规格：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颜     色：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毛     重：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商品介绍：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售    后：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市 场 价：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礼品公司供价：</a:t>
            </a:r>
          </a:p>
        </p:txBody>
      </p:sp>
      <p:pic>
        <p:nvPicPr>
          <p:cNvPr id="2" name="图片 1" descr="N3(WR@H(U0G0HR`TKA@XF)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940" y="-4233"/>
            <a:ext cx="9174480" cy="1038013"/>
          </a:xfrm>
          <a:prstGeom prst="rect">
            <a:avLst/>
          </a:prstGeom>
        </p:spPr>
      </p:pic>
      <p:pic>
        <p:nvPicPr>
          <p:cNvPr id="11" name="图片 10" descr="whit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219152"/>
            <a:ext cx="1691881" cy="1518851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04218" y="1370519"/>
            <a:ext cx="3710504" cy="4604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latin typeface="+mn-ea"/>
                <a:sym typeface="+mn-ea"/>
              </a:rPr>
              <a:t>捷赛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>
                <a:latin typeface="+mn-ea"/>
                <a:sym typeface="+mn-ea"/>
              </a:rPr>
              <a:t>捷</a:t>
            </a:r>
            <a:r>
              <a:rPr lang="zh-CN" altLang="en-US" sz="1400" dirty="0" smtClean="0">
                <a:latin typeface="+mn-ea"/>
                <a:sym typeface="+mn-ea"/>
              </a:rPr>
              <a:t>赛 多功能</a:t>
            </a:r>
            <a:r>
              <a:rPr lang="zh-CN" altLang="en-US" sz="1400" dirty="0">
                <a:latin typeface="+mn-ea"/>
                <a:sym typeface="+mn-ea"/>
              </a:rPr>
              <a:t>全自动智能烹饪锅家用懒人锅</a:t>
            </a:r>
            <a:r>
              <a:rPr lang="en-US" altLang="zh-CN" sz="1400" dirty="0">
                <a:latin typeface="+mn-ea"/>
                <a:sym typeface="+mn-ea"/>
              </a:rPr>
              <a:t>E15S</a:t>
            </a:r>
            <a:r>
              <a:rPr lang="zh-CN" altLang="en-US" sz="1400" dirty="0">
                <a:latin typeface="+mn-ea"/>
                <a:sym typeface="+mn-ea"/>
              </a:rPr>
              <a:t>（全新升级版）</a:t>
            </a:r>
            <a:r>
              <a:rPr lang="en-US" altLang="zh-CN" sz="1400" dirty="0" smtClean="0">
                <a:latin typeface="+mn-ea"/>
                <a:sym typeface="+mn-ea"/>
              </a:rPr>
              <a:t>LWOK-E15S</a:t>
            </a:r>
            <a:endParaRPr lang="zh-CN" altLang="en-US" sz="1400" dirty="0" smtClean="0"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latin typeface="+mn-ea"/>
                <a:sym typeface="+mn-ea"/>
              </a:rPr>
              <a:t>390*370*240MM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latin typeface="+mn-ea"/>
                <a:sym typeface="+mn-ea"/>
              </a:rPr>
              <a:t>黑白色</a:t>
            </a:r>
            <a:endParaRPr lang="en-US" altLang="zh-CN" sz="1400" dirty="0" smtClean="0"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latin typeface="+mn-ea"/>
                <a:sym typeface="+mn-ea"/>
              </a:rPr>
              <a:t>6.5kg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>
                <a:latin typeface="+mn-ea"/>
                <a:sym typeface="+mn-ea"/>
              </a:rPr>
              <a:t>1</a:t>
            </a:r>
            <a:r>
              <a:rPr lang="zh-CN" altLang="en-US" sz="1400" dirty="0">
                <a:latin typeface="+mn-ea"/>
                <a:sym typeface="+mn-ea"/>
              </a:rPr>
              <a:t>、外观由荷兰设计师</a:t>
            </a:r>
            <a:r>
              <a:rPr lang="en-US" altLang="zh-CN" sz="1400" dirty="0">
                <a:latin typeface="+mn-ea"/>
                <a:sym typeface="+mn-ea"/>
              </a:rPr>
              <a:t>BOUJE</a:t>
            </a:r>
            <a:r>
              <a:rPr lang="zh-CN" altLang="en-US" sz="1400" dirty="0">
                <a:latin typeface="+mn-ea"/>
                <a:sym typeface="+mn-ea"/>
              </a:rPr>
              <a:t>主持设计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、零油烟、防糊防溢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3</a:t>
            </a:r>
            <a:r>
              <a:rPr lang="zh-CN" altLang="en-US" sz="1400" dirty="0">
                <a:latin typeface="+mn-ea"/>
                <a:sym typeface="+mn-ea"/>
              </a:rPr>
              <a:t>、</a:t>
            </a:r>
            <a:r>
              <a:rPr lang="en-US" altLang="zh-CN" sz="1400" dirty="0">
                <a:latin typeface="+mn-ea"/>
                <a:sym typeface="+mn-ea"/>
              </a:rPr>
              <a:t>15</a:t>
            </a:r>
            <a:r>
              <a:rPr lang="zh-CN" altLang="en-US" sz="1400" dirty="0">
                <a:latin typeface="+mn-ea"/>
                <a:sym typeface="+mn-ea"/>
              </a:rPr>
              <a:t>项自动烹饪功能设置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4</a:t>
            </a:r>
            <a:r>
              <a:rPr lang="zh-CN" altLang="en-US" sz="1400" dirty="0">
                <a:latin typeface="+mn-ea"/>
                <a:sym typeface="+mn-ea"/>
              </a:rPr>
              <a:t>、</a:t>
            </a:r>
            <a:r>
              <a:rPr lang="en-US" altLang="zh-CN" sz="1400" dirty="0">
                <a:latin typeface="+mn-ea"/>
                <a:sym typeface="+mn-ea"/>
              </a:rPr>
              <a:t>12</a:t>
            </a:r>
            <a:r>
              <a:rPr lang="zh-CN" altLang="en-US" sz="1400" dirty="0">
                <a:latin typeface="+mn-ea"/>
                <a:sym typeface="+mn-ea"/>
              </a:rPr>
              <a:t>小时预约定时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5</a:t>
            </a:r>
            <a:r>
              <a:rPr lang="zh-CN" altLang="en-US" sz="1400" dirty="0">
                <a:latin typeface="+mn-ea"/>
                <a:sym typeface="+mn-ea"/>
              </a:rPr>
              <a:t>、无沿玻璃锅盖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6</a:t>
            </a:r>
            <a:r>
              <a:rPr lang="zh-CN" altLang="en-US" sz="1400" dirty="0">
                <a:latin typeface="+mn-ea"/>
                <a:sym typeface="+mn-ea"/>
              </a:rPr>
              <a:t>、精装菜谱一本配置</a:t>
            </a:r>
            <a:r>
              <a:rPr lang="zh-CN" altLang="en-US" sz="1400" dirty="0" smtClean="0">
                <a:latin typeface="+mn-ea"/>
                <a:sym typeface="+mn-ea"/>
              </a:rPr>
              <a:t>。</a:t>
            </a:r>
            <a:endParaRPr lang="en-US" altLang="zh-CN" sz="1400" dirty="0" smtClean="0"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latin typeface="+mn-ea"/>
                <a:sym typeface="+mn-ea"/>
              </a:rPr>
              <a:t>享国家三包政策</a:t>
            </a:r>
            <a:endParaRPr lang="en-US" altLang="zh-CN" sz="1400" dirty="0" smtClean="0"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latin typeface="+mn-ea"/>
                <a:sym typeface="+mn-ea"/>
              </a:rPr>
              <a:t>1480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latin typeface="+mn-ea"/>
                <a:sym typeface="+mn-ea"/>
              </a:rPr>
              <a:t>650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4" y="2220276"/>
            <a:ext cx="3347669" cy="34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113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1360</cp:revision>
  <dcterms:created xsi:type="dcterms:W3CDTF">2016-12-01T07:26:00Z</dcterms:created>
  <dcterms:modified xsi:type="dcterms:W3CDTF">2018-02-26T01:49:26Z</dcterms:modified>
</cp:coreProperties>
</file>