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8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N3(WR@H(U0G0HR`TKA@XF)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7940" y="-4233"/>
            <a:ext cx="9174480" cy="1038013"/>
          </a:xfrm>
          <a:prstGeom prst="rect">
            <a:avLst/>
          </a:prstGeom>
        </p:spPr>
      </p:pic>
      <p:pic>
        <p:nvPicPr>
          <p:cNvPr id="3" name="图片 2" descr="whit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-219152"/>
            <a:ext cx="1691881" cy="1518851"/>
          </a:xfrm>
          <a:prstGeom prst="rect">
            <a:avLst/>
          </a:prstGeom>
        </p:spPr>
      </p:pic>
      <p:pic>
        <p:nvPicPr>
          <p:cNvPr id="5" name="图片 4" descr="红烧肉 (2)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2" b="13858"/>
          <a:stretch/>
        </p:blipFill>
        <p:spPr>
          <a:xfrm>
            <a:off x="345285" y="5092643"/>
            <a:ext cx="1778016" cy="156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F:\111\捷赛文件\2014.3\s舌尖上的锅PPT\新建文件夹 (3)\鱼香肉丝 (2).png"/>
          <p:cNvPicPr>
            <a:picLocks noChangeAspect="1" noChangeArrowheads="1"/>
          </p:cNvPicPr>
          <p:nvPr/>
        </p:nvPicPr>
        <p:blipFill>
          <a:blip r:embed="rId5" cstate="print"/>
          <a:srcRect l="16217" b="14866"/>
          <a:stretch>
            <a:fillRect/>
          </a:stretch>
        </p:blipFill>
        <p:spPr bwMode="auto">
          <a:xfrm>
            <a:off x="2432874" y="4925447"/>
            <a:ext cx="2020591" cy="1825044"/>
          </a:xfrm>
          <a:prstGeom prst="rect">
            <a:avLst/>
          </a:prstGeom>
          <a:noFill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03584" y="1349392"/>
            <a:ext cx="1512063" cy="425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917" tIns="60958" rIns="121917" bIns="60958">
            <a:spAutoFit/>
          </a:bodyPr>
          <a:lstStyle/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品    牌：</a:t>
            </a: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名    称：</a:t>
            </a: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产品型号：</a:t>
            </a: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产品规格：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颜     色：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毛     重：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商品介绍：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售    后：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市 场 价：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礼品公司供价：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15647" y="1349392"/>
            <a:ext cx="3491955" cy="49490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捷赛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捷赛 全自动多功能自动烹饪智能无烟电炒锅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LWOK-DZ10 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350*250*230MM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黑色 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ea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5.5kg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1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、零油烟、防糊防溢、易蒸煮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；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、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10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项自动烹饪功能设置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；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3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、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12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小时预约定时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；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4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、无沿玻璃锅盖；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5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、精装菜谱一本配置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。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ea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国家三包政策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ea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1199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+mn-ea"/>
              </a:rPr>
              <a:t>550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7859" y="1350448"/>
            <a:ext cx="30861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608875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5291</TotalTime>
  <Words>97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1361</cp:revision>
  <dcterms:created xsi:type="dcterms:W3CDTF">2016-12-01T07:26:00Z</dcterms:created>
  <dcterms:modified xsi:type="dcterms:W3CDTF">2018-02-26T01:49:37Z</dcterms:modified>
</cp:coreProperties>
</file>