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8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N3(WR@H(U0G0HR`TKA@XF)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940" y="-4233"/>
            <a:ext cx="9174480" cy="1038013"/>
          </a:xfrm>
          <a:prstGeom prst="rect">
            <a:avLst/>
          </a:prstGeom>
        </p:spPr>
      </p:pic>
      <p:pic>
        <p:nvPicPr>
          <p:cNvPr id="3" name="图片 2" descr="whit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-219152"/>
            <a:ext cx="1691881" cy="151885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712" y="2010255"/>
            <a:ext cx="2669546" cy="261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00796" y="1673504"/>
            <a:ext cx="3347949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品    牌： 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捷赛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名    称： 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捷赛 全自动懒人炒菜锅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D23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产品型号： 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JSC-D123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产品规格： 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350*350*230MM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颜     色：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黑白色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毛     重：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6kg</a:t>
            </a:r>
          </a:p>
          <a:p>
            <a:pPr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商品介绍：  </a:t>
            </a:r>
            <a:r>
              <a:rPr lang="en-US" altLang="zh-CN" sz="1400" dirty="0" smtClean="0">
                <a:latin typeface="+mn-ea"/>
                <a:sym typeface="+mn-ea"/>
              </a:rPr>
              <a:t>1</a:t>
            </a:r>
            <a:r>
              <a:rPr lang="zh-CN" altLang="en-US" sz="1400" dirty="0">
                <a:latin typeface="+mn-ea"/>
                <a:sym typeface="+mn-ea"/>
              </a:rPr>
              <a:t>、零油烟、防糊防溢</a:t>
            </a:r>
            <a:r>
              <a:rPr lang="zh-CN" altLang="en-US" sz="1400" dirty="0" smtClean="0">
                <a:latin typeface="+mn-ea"/>
                <a:sym typeface="+mn-ea"/>
              </a:rPr>
              <a:t>；</a:t>
            </a:r>
            <a:r>
              <a:rPr lang="en-US" altLang="zh-CN" sz="1400" dirty="0" smtClean="0">
                <a:latin typeface="+mn-ea"/>
                <a:sym typeface="+mn-ea"/>
              </a:rPr>
              <a:t>2</a:t>
            </a:r>
            <a:r>
              <a:rPr lang="zh-CN" altLang="en-US" sz="1400" dirty="0">
                <a:latin typeface="+mn-ea"/>
                <a:sym typeface="+mn-ea"/>
              </a:rPr>
              <a:t>、</a:t>
            </a:r>
            <a:r>
              <a:rPr lang="en-US" altLang="zh-CN" sz="1400" dirty="0">
                <a:latin typeface="+mn-ea"/>
                <a:sym typeface="+mn-ea"/>
              </a:rPr>
              <a:t>12</a:t>
            </a:r>
            <a:r>
              <a:rPr lang="zh-CN" altLang="en-US" sz="1400" dirty="0">
                <a:latin typeface="+mn-ea"/>
                <a:sym typeface="+mn-ea"/>
              </a:rPr>
              <a:t>项自动</a:t>
            </a:r>
            <a:r>
              <a:rPr lang="zh-CN" altLang="en-US" sz="1400" dirty="0" smtClean="0">
                <a:latin typeface="+mn-ea"/>
                <a:sym typeface="+mn-ea"/>
              </a:rPr>
              <a:t>烹饪               功能</a:t>
            </a:r>
            <a:r>
              <a:rPr lang="zh-CN" altLang="en-US" sz="1400" dirty="0">
                <a:latin typeface="+mn-ea"/>
                <a:sym typeface="+mn-ea"/>
              </a:rPr>
              <a:t>设置</a:t>
            </a:r>
            <a:r>
              <a:rPr lang="zh-CN" altLang="en-US" sz="1400" dirty="0" smtClean="0">
                <a:latin typeface="+mn-ea"/>
                <a:sym typeface="+mn-ea"/>
              </a:rPr>
              <a:t>；</a:t>
            </a:r>
            <a:r>
              <a:rPr lang="en-US" altLang="zh-CN" sz="1400" dirty="0" smtClean="0">
                <a:latin typeface="+mn-ea"/>
                <a:sym typeface="+mn-ea"/>
              </a:rPr>
              <a:t>3</a:t>
            </a:r>
            <a:r>
              <a:rPr lang="zh-CN" altLang="en-US" sz="1400" dirty="0">
                <a:latin typeface="+mn-ea"/>
                <a:sym typeface="+mn-ea"/>
              </a:rPr>
              <a:t>、</a:t>
            </a:r>
            <a:r>
              <a:rPr lang="en-US" altLang="zh-CN" sz="1400" dirty="0">
                <a:latin typeface="+mn-ea"/>
                <a:sym typeface="+mn-ea"/>
              </a:rPr>
              <a:t>12</a:t>
            </a:r>
            <a:r>
              <a:rPr lang="zh-CN" altLang="en-US" sz="1400" dirty="0">
                <a:latin typeface="+mn-ea"/>
                <a:sym typeface="+mn-ea"/>
              </a:rPr>
              <a:t>小时预约定时</a:t>
            </a:r>
            <a:r>
              <a:rPr lang="zh-CN" altLang="en-US" sz="1400" dirty="0" smtClean="0">
                <a:latin typeface="+mn-ea"/>
                <a:sym typeface="+mn-ea"/>
              </a:rPr>
              <a:t>；</a:t>
            </a:r>
            <a:r>
              <a:rPr lang="en-US" altLang="zh-CN" sz="1400" dirty="0" smtClean="0">
                <a:latin typeface="+mn-ea"/>
                <a:sym typeface="+mn-ea"/>
              </a:rPr>
              <a:t>4</a:t>
            </a:r>
            <a:r>
              <a:rPr lang="zh-CN" altLang="en-US" sz="1400" dirty="0">
                <a:latin typeface="+mn-ea"/>
                <a:sym typeface="+mn-ea"/>
              </a:rPr>
              <a:t>、不锈钢锅盖</a:t>
            </a:r>
            <a:r>
              <a:rPr lang="zh-CN" altLang="en-US" sz="1400" dirty="0" smtClean="0">
                <a:latin typeface="+mn-ea"/>
                <a:sym typeface="+mn-ea"/>
              </a:rPr>
              <a:t>；</a:t>
            </a:r>
            <a:r>
              <a:rPr lang="en-US" altLang="zh-CN" sz="1400" dirty="0" smtClean="0">
                <a:latin typeface="+mn-ea"/>
                <a:sym typeface="+mn-ea"/>
              </a:rPr>
              <a:t>5</a:t>
            </a:r>
            <a:r>
              <a:rPr lang="zh-CN" altLang="en-US" sz="1400" dirty="0">
                <a:latin typeface="+mn-ea"/>
                <a:sym typeface="+mn-ea"/>
              </a:rPr>
              <a:t>、精装菜谱一本配置。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售    后： 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享国家三包政策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市 场 价：  </a:t>
            </a:r>
            <a:r>
              <a:rPr lang="en-US" altLang="zh-CN" sz="1400" dirty="0" smtClean="0">
                <a:latin typeface="+mn-ea"/>
              </a:rPr>
              <a:t>1099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礼品公司供价：  </a:t>
            </a:r>
            <a:r>
              <a:rPr lang="en-US" altLang="zh-CN" sz="1400" dirty="0" smtClean="0">
                <a:latin typeface="+mn-ea"/>
              </a:rPr>
              <a:t>460</a:t>
            </a:r>
            <a:endParaRPr lang="en-US" altLang="zh-CN" sz="1400" dirty="0">
              <a:latin typeface="+mn-ea"/>
            </a:endParaRPr>
          </a:p>
        </p:txBody>
      </p:sp>
      <p:pic>
        <p:nvPicPr>
          <p:cNvPr id="8" name="图片 7" descr="48f07fb548c86d134661d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165" y="4768177"/>
            <a:ext cx="1847320" cy="2422669"/>
          </a:xfrm>
          <a:prstGeom prst="rect">
            <a:avLst/>
          </a:prstGeom>
        </p:spPr>
      </p:pic>
      <p:pic>
        <p:nvPicPr>
          <p:cNvPr id="12" name="图片 11" descr="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91497" y="5065114"/>
            <a:ext cx="1810288" cy="16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5291</TotalTime>
  <Words>91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1362</cp:revision>
  <dcterms:created xsi:type="dcterms:W3CDTF">2016-12-01T07:26:00Z</dcterms:created>
  <dcterms:modified xsi:type="dcterms:W3CDTF">2018-02-26T01:49:51Z</dcterms:modified>
</cp:coreProperties>
</file>