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8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N3(WR@H(U0G0HR`TKA@XF)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940" y="-4233"/>
            <a:ext cx="9174480" cy="1038013"/>
          </a:xfrm>
          <a:prstGeom prst="rect">
            <a:avLst/>
          </a:prstGeom>
        </p:spPr>
      </p:pic>
      <p:pic>
        <p:nvPicPr>
          <p:cNvPr id="11" name="图片 10" descr="whit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-219152"/>
            <a:ext cx="1691881" cy="1518851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96797" y="1219537"/>
            <a:ext cx="4054397" cy="5342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品    牌：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	 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捷赛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名    称：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	  </a:t>
            </a:r>
            <a:r>
              <a:rPr lang="zh-CN" altLang="en-US" sz="1400" dirty="0" smtClean="0">
                <a:latin typeface="+mn-ea"/>
                <a:sym typeface="+mn-ea"/>
              </a:rPr>
              <a:t>捷</a:t>
            </a:r>
            <a:r>
              <a:rPr lang="zh-CN" altLang="en-US" sz="1400" dirty="0">
                <a:latin typeface="+mn-ea"/>
                <a:sym typeface="+mn-ea"/>
              </a:rPr>
              <a:t>赛 纤巧全自动懒人锅多功能智能炒菜机</a:t>
            </a:r>
            <a:endParaRPr lang="zh-CN" altLang="en-US" sz="1400" dirty="0" smtClean="0"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产品型号：  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JSG-M1</a:t>
            </a:r>
            <a:endParaRPr lang="zh-CN" altLang="en-US" sz="1400" dirty="0" smtClean="0">
              <a:solidFill>
                <a:schemeClr val="bg2">
                  <a:lumMod val="25000"/>
                </a:schemeClr>
              </a:solidFill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产品规格：  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200*220*290MM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容     量： 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1.5L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颜     色：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白色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毛     重： 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2.7kg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商品介绍： 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精致小巧，性能同样卓越，旋钮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控制，无油防溢，八大专利，经典美食一点即成，精装菜谱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一册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售    后： 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享国家三包政策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市 场 价：  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1298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礼品公司供价：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350</a:t>
            </a:r>
          </a:p>
          <a:p>
            <a:pPr>
              <a:lnSpc>
                <a:spcPct val="160000"/>
              </a:lnSpc>
              <a:defRPr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48f07fb548c86d134661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238" y="4868214"/>
            <a:ext cx="1280813" cy="1679256"/>
          </a:xfrm>
          <a:prstGeom prst="rect">
            <a:avLst/>
          </a:prstGeom>
        </p:spPr>
      </p:pic>
      <p:pic>
        <p:nvPicPr>
          <p:cNvPr id="13" name="图片 12" descr="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668796">
            <a:off x="2295812" y="5152863"/>
            <a:ext cx="1479189" cy="13807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652" y="1817793"/>
            <a:ext cx="1911044" cy="28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5292</TotalTime>
  <Words>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1363</cp:revision>
  <dcterms:created xsi:type="dcterms:W3CDTF">2016-12-01T07:26:00Z</dcterms:created>
  <dcterms:modified xsi:type="dcterms:W3CDTF">2018-02-26T01:50:04Z</dcterms:modified>
</cp:coreProperties>
</file>