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18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E8BA8-0C5F-4DDA-8C67-555B637892D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dministrator\Desktop\HH-1218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0" y="1196752"/>
            <a:ext cx="5130668" cy="5661247"/>
          </a:xfrm>
          <a:prstGeom prst="rect">
            <a:avLst/>
          </a:prstGeom>
          <a:noFill/>
        </p:spPr>
      </p:pic>
      <p:sp>
        <p:nvSpPr>
          <p:cNvPr id="10" name="文本框 66"/>
          <p:cNvSpPr txBox="1">
            <a:spLocks noChangeArrowheads="1"/>
          </p:cNvSpPr>
          <p:nvPr/>
        </p:nvSpPr>
        <p:spPr bwMode="auto">
          <a:xfrm>
            <a:off x="5318138" y="1340769"/>
            <a:ext cx="3123722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ts val="1800"/>
              </a:lnSpc>
            </a:pPr>
            <a:r>
              <a:rPr lang="zh-CN" altLang="en-US" sz="12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特点：</a:t>
            </a:r>
            <a:endParaRPr lang="en-US" altLang="zh-CN" sz="1200" b="1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抗摔设计</a:t>
            </a:r>
          </a:p>
          <a:p>
            <a:pPr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特制耐高温机身</a:t>
            </a:r>
          </a:p>
          <a:p>
            <a:pPr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超大风量</a:t>
            </a:r>
          </a:p>
          <a:p>
            <a:pPr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超高风温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 descr="未标题-223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144944" y="1339841"/>
            <a:ext cx="1215158" cy="677261"/>
          </a:xfrm>
          <a:prstGeom prst="rect">
            <a:avLst/>
          </a:prstGeom>
        </p:spPr>
      </p:pic>
      <p:sp>
        <p:nvSpPr>
          <p:cNvPr id="12" name="文本框 66"/>
          <p:cNvSpPr txBox="1">
            <a:spLocks noChangeArrowheads="1"/>
          </p:cNvSpPr>
          <p:nvPr/>
        </p:nvSpPr>
        <p:spPr bwMode="auto">
          <a:xfrm>
            <a:off x="5318138" y="332656"/>
            <a:ext cx="35749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defRPr/>
            </a:pPr>
            <a:r>
              <a:rPr lang="zh-CN" altLang="en-US" sz="18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索利斯吹风机  </a:t>
            </a:r>
            <a:r>
              <a:rPr lang="en-US" altLang="zh-CN" sz="18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MG258i</a:t>
            </a:r>
            <a:endParaRPr lang="zh-CN" altLang="en-US" sz="1800" spc="1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</a:endParaRPr>
          </a:p>
        </p:txBody>
      </p:sp>
      <p:sp>
        <p:nvSpPr>
          <p:cNvPr id="13" name="文本框 66"/>
          <p:cNvSpPr txBox="1">
            <a:spLocks noChangeArrowheads="1"/>
          </p:cNvSpPr>
          <p:nvPr/>
        </p:nvSpPr>
        <p:spPr bwMode="auto">
          <a:xfrm>
            <a:off x="5318138" y="4126721"/>
            <a:ext cx="146839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       量 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530g</a:t>
            </a: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风       量 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35.00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升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转       速 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17500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转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负  离 子：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2000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厘米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³</a:t>
            </a: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额定功率：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2000W                     </a:t>
            </a: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装箱数量：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10PCS</a:t>
            </a:r>
          </a:p>
        </p:txBody>
      </p:sp>
      <p:sp>
        <p:nvSpPr>
          <p:cNvPr id="14" name="文本框 66"/>
          <p:cNvSpPr txBox="1">
            <a:spLocks noChangeArrowheads="1"/>
          </p:cNvSpPr>
          <p:nvPr/>
        </p:nvSpPr>
        <p:spPr bwMode="auto">
          <a:xfrm>
            <a:off x="5318138" y="689601"/>
            <a:ext cx="2323571" cy="65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建议零售价： ¥ 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899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供货价：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270</a:t>
            </a:r>
          </a:p>
        </p:txBody>
      </p:sp>
      <p:sp>
        <p:nvSpPr>
          <p:cNvPr id="19" name="等腰三角形 18"/>
          <p:cNvSpPr/>
          <p:nvPr/>
        </p:nvSpPr>
        <p:spPr bwMode="auto">
          <a:xfrm rot="5400000">
            <a:off x="-432482" y="5805859"/>
            <a:ext cx="1440000" cy="57503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20" name="文本框 66"/>
          <p:cNvSpPr txBox="1">
            <a:spLocks noChangeArrowheads="1"/>
          </p:cNvSpPr>
          <p:nvPr/>
        </p:nvSpPr>
        <p:spPr bwMode="auto">
          <a:xfrm>
            <a:off x="-102673" y="5816377"/>
            <a:ext cx="63511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800"/>
              </a:lnSpc>
            </a:pP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画 册</a:t>
            </a:r>
            <a:endParaRPr lang="en-US" altLang="zh-CN" sz="1400" b="1" spc="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eaLnBrk="1" hangingPunct="1">
              <a:lnSpc>
                <a:spcPts val="1800"/>
              </a:lnSpc>
            </a:pPr>
            <a:r>
              <a:rPr lang="en-US" altLang="zh-CN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61</a:t>
            </a: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页</a:t>
            </a:r>
            <a:endParaRPr lang="en-US" altLang="zh-CN" sz="1400" b="1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058" name="Picture 10" descr="D:\朱琳云\2017年PPT\新品二维码\新品二维码\索利斯\MG258i.pn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169983" y="2141496"/>
            <a:ext cx="810105" cy="891535"/>
          </a:xfrm>
          <a:prstGeom prst="rect">
            <a:avLst/>
          </a:prstGeom>
          <a:noFill/>
        </p:spPr>
      </p:pic>
      <p:pic>
        <p:nvPicPr>
          <p:cNvPr id="2060" name="Picture 12" descr="D:\朱琳云\张利娟\solis 高清图片及详情页\MG258i\MG258i\主图4.jp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7164692" y="2924944"/>
            <a:ext cx="918120" cy="100811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pic>
      <p:pic>
        <p:nvPicPr>
          <p:cNvPr id="2061" name="Picture 13" descr="D:\朱琳云\张利娟\solis 高清图片及详情页\MG258i\MG258i\主图1.jpg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7164625" y="4699520"/>
            <a:ext cx="1728417" cy="1897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pic>
      <p:pic>
        <p:nvPicPr>
          <p:cNvPr id="2062" name="Picture 14" descr="D:\朱琳云\张利娟\solis 高清图片及详情页\MG258i\MG258i\主图2.jpg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5220258" y="2924944"/>
            <a:ext cx="918120" cy="100811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9" cstate="screen"/>
          <a:srcRect/>
          <a:stretch>
            <a:fillRect/>
          </a:stretch>
        </p:blipFill>
        <p:spPr bwMode="auto">
          <a:xfrm>
            <a:off x="6192424" y="2924944"/>
            <a:ext cx="918222" cy="1008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0" cstate="screen"/>
          <a:srcRect/>
          <a:stretch>
            <a:fillRect/>
          </a:stretch>
        </p:blipFill>
        <p:spPr bwMode="auto">
          <a:xfrm>
            <a:off x="8136859" y="2924944"/>
            <a:ext cx="918222" cy="1008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2643404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5292</TotalTime>
  <Words>72</Words>
  <Application>Microsoft Office PowerPoint</Application>
  <PresentationFormat>全屏显示(4:3)</PresentationFormat>
  <Paragraphs>17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1364</cp:revision>
  <dcterms:created xsi:type="dcterms:W3CDTF">2016-12-01T07:26:00Z</dcterms:created>
  <dcterms:modified xsi:type="dcterms:W3CDTF">2018-02-28T09:24:52Z</dcterms:modified>
</cp:coreProperties>
</file>