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9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tif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:\宝客-产品摄影\2017新品\S-PC50 电饭煲\索利斯S-PC50\07060771.jpg"/>
          <p:cNvPicPr>
            <a:picLocks noChangeAspect="1" noChangeArrowheads="1"/>
          </p:cNvPicPr>
          <p:nvPr/>
        </p:nvPicPr>
        <p:blipFill>
          <a:blip r:embed="rId2" cstate="screen">
            <a:lum bright="10000"/>
          </a:blip>
          <a:srcRect/>
          <a:stretch>
            <a:fillRect/>
          </a:stretch>
        </p:blipFill>
        <p:spPr bwMode="auto">
          <a:xfrm>
            <a:off x="0" y="1196752"/>
            <a:ext cx="5131238" cy="5661248"/>
          </a:xfrm>
          <a:prstGeom prst="rect">
            <a:avLst/>
          </a:prstGeom>
          <a:noFill/>
        </p:spPr>
      </p:pic>
      <p:sp>
        <p:nvSpPr>
          <p:cNvPr id="10" name="文本框 66"/>
          <p:cNvSpPr txBox="1">
            <a:spLocks noChangeArrowheads="1"/>
          </p:cNvSpPr>
          <p:nvPr/>
        </p:nvSpPr>
        <p:spPr bwMode="auto">
          <a:xfrm>
            <a:off x="5318138" y="1340768"/>
            <a:ext cx="3123722" cy="15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1200" b="1" spc="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特点：</a:t>
            </a:r>
            <a:endParaRPr lang="en-US" altLang="zh-CN" sz="1200" b="1" spc="1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超大弧形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彩屏显示，触摸操作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智能八段压力调节，多重保护装置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三维立体加热，三种口感调节功能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24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小时预约功能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通过中国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3C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强制认证</a:t>
            </a:r>
            <a:endParaRPr lang="zh-CN" altLang="en-US" sz="1000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11" name="图片 10" descr="未标题-22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27384" y="1354138"/>
            <a:ext cx="1215158" cy="677260"/>
          </a:xfrm>
          <a:prstGeom prst="rect">
            <a:avLst/>
          </a:prstGeom>
        </p:spPr>
      </p:pic>
      <p:sp>
        <p:nvSpPr>
          <p:cNvPr id="12" name="文本框 66"/>
          <p:cNvSpPr txBox="1">
            <a:spLocks noChangeArrowheads="1"/>
          </p:cNvSpPr>
          <p:nvPr/>
        </p:nvSpPr>
        <p:spPr bwMode="auto">
          <a:xfrm>
            <a:off x="5318138" y="332656"/>
            <a:ext cx="37369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defRPr/>
            </a:pPr>
            <a:r>
              <a:rPr lang="zh-CN" altLang="en-US" sz="16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索利斯 多功能电压力锅  </a:t>
            </a:r>
            <a:r>
              <a:rPr lang="en-US" altLang="zh-CN" sz="16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S-PC50</a:t>
            </a:r>
            <a:endParaRPr lang="zh-CN" altLang="en-US" sz="1600" spc="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13" name="文本框 66"/>
          <p:cNvSpPr txBox="1">
            <a:spLocks noChangeArrowheads="1"/>
          </p:cNvSpPr>
          <p:nvPr/>
        </p:nvSpPr>
        <p:spPr bwMode="auto">
          <a:xfrm>
            <a:off x="5318138" y="4075299"/>
            <a:ext cx="1684449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       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5L                          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包装尺寸：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416x348x332mm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额定电压：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 220V, 50Hz         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毛      重 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6.9kg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额定功率：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900W                     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装箱数量：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2PCS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控制方式：智能触摸操控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66"/>
          <p:cNvSpPr txBox="1">
            <a:spLocks noChangeArrowheads="1"/>
          </p:cNvSpPr>
          <p:nvPr/>
        </p:nvSpPr>
        <p:spPr bwMode="auto">
          <a:xfrm>
            <a:off x="5318138" y="689601"/>
            <a:ext cx="2323571" cy="65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建议零售价： ¥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2799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供货价：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551</a:t>
            </a:r>
          </a:p>
        </p:txBody>
      </p:sp>
      <p:sp>
        <p:nvSpPr>
          <p:cNvPr id="19" name="等腰三角形 18"/>
          <p:cNvSpPr/>
          <p:nvPr/>
        </p:nvSpPr>
        <p:spPr bwMode="auto">
          <a:xfrm rot="5400000">
            <a:off x="-432482" y="5805859"/>
            <a:ext cx="1440000" cy="57503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20" name="文本框 66"/>
          <p:cNvSpPr txBox="1">
            <a:spLocks noChangeArrowheads="1"/>
          </p:cNvSpPr>
          <p:nvPr/>
        </p:nvSpPr>
        <p:spPr bwMode="auto">
          <a:xfrm>
            <a:off x="-102673" y="5816377"/>
            <a:ext cx="6351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</a:pP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画 册</a:t>
            </a:r>
            <a:endParaRPr lang="en-US" altLang="zh-CN" sz="1400" b="1" spc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ts val="1800"/>
              </a:lnSpc>
            </a:pPr>
            <a:r>
              <a:rPr lang="en-US" altLang="zh-CN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65</a:t>
            </a: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页</a:t>
            </a:r>
            <a:endParaRPr lang="en-US" altLang="zh-CN" sz="1400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6147" name="Picture 3" descr="D:\朱琳云\2017年PPT\新品二维码\新品二维码\索利斯\S-PC50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27384" y="2276751"/>
            <a:ext cx="810105" cy="891535"/>
          </a:xfrm>
          <a:prstGeom prst="rect">
            <a:avLst/>
          </a:prstGeom>
          <a:noFill/>
        </p:spPr>
      </p:pic>
      <p:pic>
        <p:nvPicPr>
          <p:cNvPr id="6148" name="Picture 4" descr="F:\宝客-产品摄影\2017新品\S-PC50 电饭煲\S-PC50-25.tif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5220156" y="3066530"/>
            <a:ext cx="918222" cy="1010406"/>
          </a:xfrm>
          <a:prstGeom prst="rect">
            <a:avLst/>
          </a:prstGeom>
          <a:noFill/>
        </p:spPr>
      </p:pic>
      <p:pic>
        <p:nvPicPr>
          <p:cNvPr id="6149" name="Picture 5" descr="F:\宝客-产品摄影\2017新品\S-PC50 电饭煲\S-PC50-83.tif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6192424" y="3066530"/>
            <a:ext cx="918222" cy="1010406"/>
          </a:xfrm>
          <a:prstGeom prst="rect">
            <a:avLst/>
          </a:prstGeom>
          <a:noFill/>
        </p:spPr>
      </p:pic>
      <p:pic>
        <p:nvPicPr>
          <p:cNvPr id="6150" name="Picture 6" descr="F:\宝客-产品摄影\2017新品\S-PC50 电饭煲\S-PC50-74.tif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7164692" y="3066530"/>
            <a:ext cx="918120" cy="1010406"/>
          </a:xfrm>
          <a:prstGeom prst="rect">
            <a:avLst/>
          </a:prstGeom>
          <a:noFill/>
        </p:spPr>
      </p:pic>
      <p:pic>
        <p:nvPicPr>
          <p:cNvPr id="6151" name="Picture 7" descr="F:\宝客-产品摄影\2017新品\S-PC50 电饭煲\DSC_5542.JPG"/>
          <p:cNvPicPr>
            <a:picLocks noChangeAspect="1" noChangeArrowheads="1"/>
          </p:cNvPicPr>
          <p:nvPr/>
        </p:nvPicPr>
        <p:blipFill>
          <a:blip r:embed="rId8" cstate="screen">
            <a:lum contrast="-20000"/>
          </a:blip>
          <a:srcRect/>
          <a:stretch>
            <a:fillRect/>
          </a:stretch>
        </p:blipFill>
        <p:spPr bwMode="auto">
          <a:xfrm>
            <a:off x="8136859" y="3066530"/>
            <a:ext cx="918222" cy="1010406"/>
          </a:xfrm>
          <a:prstGeom prst="rect">
            <a:avLst/>
          </a:prstGeom>
          <a:noFill/>
        </p:spPr>
      </p:pic>
      <p:pic>
        <p:nvPicPr>
          <p:cNvPr id="6152" name="Picture 8" descr="F:\宝客-产品摄影\2017新品\S-PC50 电饭煲\071912765.png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6781820" y="4629428"/>
            <a:ext cx="2381287" cy="19316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025012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5293</TotalTime>
  <Words>95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1366</cp:revision>
  <dcterms:created xsi:type="dcterms:W3CDTF">2016-12-01T07:26:00Z</dcterms:created>
  <dcterms:modified xsi:type="dcterms:W3CDTF">2018-02-28T09:25:32Z</dcterms:modified>
</cp:coreProperties>
</file>