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宝客-产品摄影\2017新品\S-RC40 IH电磁电饭煲\索利斯S-RC40\0706088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484784"/>
            <a:ext cx="5131238" cy="5373216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9"/>
            <a:ext cx="3123722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超大触摸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彩屏显示，特有拉丝纹外壳，触摸操作智能七段烹饪技术，多重保护装置，三维立体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IH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智能加热技术、可拆式内盖，米类选择功能、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小时预约功能。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通过中国</a:t>
            </a:r>
            <a:r>
              <a:rPr lang="en-US" altLang="zh-CN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3C</a:t>
            </a:r>
            <a:r>
              <a:rPr lang="zh-CN" altLang="en-US" sz="10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强制认证</a:t>
            </a:r>
            <a:endParaRPr lang="zh-CN" altLang="en-US" sz="10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59998" y="1556792"/>
            <a:ext cx="1215158" cy="642802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7" y="332656"/>
            <a:ext cx="379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IH</a:t>
            </a: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电磁电饭煲 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S-RC40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168444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415x305x290mm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5.19kg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控制方式：智能触摸操控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18138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710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66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9" name="Picture 3" descr="D:\朱琳云\2017年PPT\新品二维码\新品二维码\索利斯\S-RC4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7384" y="2348880"/>
            <a:ext cx="810105" cy="846176"/>
          </a:xfrm>
          <a:prstGeom prst="rect">
            <a:avLst/>
          </a:prstGeom>
          <a:noFill/>
        </p:spPr>
      </p:pic>
      <p:pic>
        <p:nvPicPr>
          <p:cNvPr id="4100" name="Picture 4" descr="F:\宝客-产品摄影\2017新品\S-RC40 IH电磁电饭煲\宝客7.102125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2973988"/>
            <a:ext cx="918222" cy="958999"/>
          </a:xfrm>
          <a:prstGeom prst="rect">
            <a:avLst/>
          </a:prstGeom>
          <a:noFill/>
        </p:spPr>
      </p:pic>
      <p:pic>
        <p:nvPicPr>
          <p:cNvPr id="4101" name="Picture 5" descr="F:\宝客-产品摄影\2017新品\S-RC40 IH电磁电饭煲\S-RC40-998.tif"/>
          <p:cNvPicPr>
            <a:picLocks noChangeAspect="1" noChangeArrowheads="1"/>
          </p:cNvPicPr>
          <p:nvPr/>
        </p:nvPicPr>
        <p:blipFill>
          <a:blip r:embed="rId6" cstate="screen">
            <a:lum bright="10000"/>
          </a:blip>
          <a:srcRect/>
          <a:stretch>
            <a:fillRect/>
          </a:stretch>
        </p:blipFill>
        <p:spPr bwMode="auto">
          <a:xfrm>
            <a:off x="6192390" y="2973988"/>
            <a:ext cx="918222" cy="958999"/>
          </a:xfrm>
          <a:prstGeom prst="rect">
            <a:avLst/>
          </a:prstGeom>
          <a:noFill/>
        </p:spPr>
      </p:pic>
      <p:pic>
        <p:nvPicPr>
          <p:cNvPr id="4102" name="Picture 6" descr="F:\宝客-产品摄影\2017新品\S-RC40 IH电磁电饭煲\S-RC40-2659.tif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25" y="2973949"/>
            <a:ext cx="918222" cy="959106"/>
          </a:xfrm>
          <a:prstGeom prst="rect">
            <a:avLst/>
          </a:prstGeom>
          <a:noFill/>
        </p:spPr>
      </p:pic>
      <p:pic>
        <p:nvPicPr>
          <p:cNvPr id="4103" name="Picture 7" descr="F:\宝客-产品摄影\2017新品\S-RC40 IH电磁电饭煲\DSC_5463.JPG"/>
          <p:cNvPicPr>
            <a:picLocks noChangeAspect="1" noChangeArrowheads="1"/>
          </p:cNvPicPr>
          <p:nvPr/>
        </p:nvPicPr>
        <p:blipFill>
          <a:blip r:embed="rId8" cstate="screen">
            <a:grayscl/>
            <a:lum bright="10000"/>
          </a:blip>
          <a:srcRect/>
          <a:stretch>
            <a:fillRect/>
          </a:stretch>
        </p:blipFill>
        <p:spPr bwMode="auto">
          <a:xfrm>
            <a:off x="8136859" y="2973988"/>
            <a:ext cx="918222" cy="958999"/>
          </a:xfrm>
          <a:prstGeom prst="rect">
            <a:avLst/>
          </a:prstGeom>
          <a:noFill/>
        </p:spPr>
      </p:pic>
      <p:pic>
        <p:nvPicPr>
          <p:cNvPr id="4104" name="Picture 8" descr="F:\宝客-产品摄影\2017新品\S-RC40 IH电磁电饭煲\071912781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967681" y="4736106"/>
            <a:ext cx="2141414" cy="1603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73321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106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1367</cp:revision>
  <dcterms:created xsi:type="dcterms:W3CDTF">2016-12-01T07:26:00Z</dcterms:created>
  <dcterms:modified xsi:type="dcterms:W3CDTF">2018-02-28T09:26:02Z</dcterms:modified>
</cp:coreProperties>
</file>