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1192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2018/2/28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jpeg"/><Relationship Id="rId9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66"/>
          <p:cNvSpPr txBox="1">
            <a:spLocks noChangeArrowheads="1"/>
          </p:cNvSpPr>
          <p:nvPr/>
        </p:nvSpPr>
        <p:spPr bwMode="auto">
          <a:xfrm>
            <a:off x="5318138" y="1340768"/>
            <a:ext cx="3123722" cy="129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lang="zh-CN" altLang="en-US" sz="1200" b="1" spc="1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特点：</a:t>
            </a:r>
            <a:endParaRPr lang="en-US" altLang="zh-CN" sz="1200" b="1" spc="1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超大弧形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LED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显示，磨砂不锈钢外壳，触摸操作，多重保护装置，可视上盖设计，煮饭状态全掌握，双喷且带手柄内胆设计，不粘耐用。</a:t>
            </a:r>
            <a:endParaRPr lang="en-US" altLang="zh-CN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24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小时预约功能。</a:t>
            </a:r>
            <a:endParaRPr lang="en-US" altLang="zh-CN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66"/>
          <p:cNvSpPr txBox="1">
            <a:spLocks noChangeArrowheads="1"/>
          </p:cNvSpPr>
          <p:nvPr/>
        </p:nvSpPr>
        <p:spPr bwMode="auto">
          <a:xfrm>
            <a:off x="5318137" y="332656"/>
            <a:ext cx="376660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eaLnBrk="1" hangingPunct="1">
              <a:defRPr sz="4400">
                <a:latin typeface="Simply City Light" panose="020B0303020202080204" pitchFamily="34" charset="0"/>
                <a:ea typeface="SimSun-ExtB" panose="02010609060101010101" pitchFamily="49" charset="-122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defTabSz="685800" fontAlgn="base">
              <a:spcBef>
                <a:spcPct val="0"/>
              </a:spcBef>
              <a:spcAft>
                <a:spcPct val="0"/>
              </a:spcAft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</a:lvl9pPr>
          </a:lstStyle>
          <a:p>
            <a:pPr algn="l">
              <a:defRPr/>
            </a:pPr>
            <a:r>
              <a:rPr lang="zh-CN" altLang="en-US" sz="1800" b="1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索利斯 微电脑电饭煲  </a:t>
            </a:r>
            <a:r>
              <a:rPr lang="en-US" altLang="zh-CN" sz="1800" b="1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S-RC42</a:t>
            </a:r>
            <a:endParaRPr lang="zh-CN" altLang="en-US" sz="1800" spc="100" dirty="0">
              <a:solidFill>
                <a:schemeClr val="tx1">
                  <a:lumMod val="75000"/>
                  <a:lumOff val="25000"/>
                </a:schemeClr>
              </a:solidFill>
              <a:latin typeface="Helvetica" panose="020B0604020202020204" pitchFamily="34" charset="0"/>
            </a:endParaRPr>
          </a:p>
        </p:txBody>
      </p:sp>
      <p:sp>
        <p:nvSpPr>
          <p:cNvPr id="13" name="文本框 66"/>
          <p:cNvSpPr txBox="1">
            <a:spLocks noChangeArrowheads="1"/>
          </p:cNvSpPr>
          <p:nvPr/>
        </p:nvSpPr>
        <p:spPr bwMode="auto">
          <a:xfrm>
            <a:off x="5318138" y="4075299"/>
            <a:ext cx="3069710" cy="1708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18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       量：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4L                          </a:t>
            </a:r>
          </a:p>
          <a:p>
            <a:pPr>
              <a:lnSpc>
                <a:spcPts val="18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包装尺寸：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433x317x262mm</a:t>
            </a:r>
          </a:p>
          <a:p>
            <a:pPr>
              <a:lnSpc>
                <a:spcPts val="18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额定电压：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 220V, 50Hz         </a:t>
            </a:r>
          </a:p>
          <a:p>
            <a:pPr>
              <a:lnSpc>
                <a:spcPts val="18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毛      重 ：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4.5kg</a:t>
            </a:r>
          </a:p>
          <a:p>
            <a:pPr>
              <a:lnSpc>
                <a:spcPts val="18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额定功率：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860W                     </a:t>
            </a:r>
          </a:p>
          <a:p>
            <a:pPr>
              <a:lnSpc>
                <a:spcPts val="18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装箱数量：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2PCS</a:t>
            </a:r>
          </a:p>
          <a:p>
            <a:pPr>
              <a:lnSpc>
                <a:spcPts val="18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控制方式：触摸操控</a:t>
            </a:r>
            <a:endParaRPr lang="en-US" altLang="zh-CN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66"/>
          <p:cNvSpPr txBox="1">
            <a:spLocks noChangeArrowheads="1"/>
          </p:cNvSpPr>
          <p:nvPr/>
        </p:nvSpPr>
        <p:spPr bwMode="auto">
          <a:xfrm>
            <a:off x="5327171" y="689601"/>
            <a:ext cx="2323571" cy="655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eaLnBrk="1" hangingPunct="1">
              <a:defRPr sz="4400">
                <a:latin typeface="Simply City Light" panose="020B0303020202080204" pitchFamily="34" charset="0"/>
                <a:ea typeface="SimSun-ExtB" panose="02010609060101010101" pitchFamily="49" charset="-122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defTabSz="685800" fontAlgn="base">
              <a:spcBef>
                <a:spcPct val="0"/>
              </a:spcBef>
              <a:spcAft>
                <a:spcPct val="0"/>
              </a:spcAft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</a:lvl9pPr>
          </a:lstStyle>
          <a:p>
            <a:pPr algn="l">
              <a:lnSpc>
                <a:spcPts val="2200"/>
              </a:lnSpc>
              <a:defRPr/>
            </a:pP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建议零售价： ¥ </a:t>
            </a:r>
            <a:r>
              <a: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1588</a:t>
            </a: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元</a:t>
            </a:r>
            <a:endParaRPr lang="en-US" altLang="zh-CN" sz="1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ts val="2200"/>
              </a:lnSpc>
              <a:defRPr/>
            </a:pP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供货价：</a:t>
            </a:r>
            <a:r>
              <a: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342</a:t>
            </a:r>
          </a:p>
        </p:txBody>
      </p:sp>
      <p:sp>
        <p:nvSpPr>
          <p:cNvPr id="19" name="等腰三角形 18"/>
          <p:cNvSpPr/>
          <p:nvPr/>
        </p:nvSpPr>
        <p:spPr bwMode="auto">
          <a:xfrm rot="5400000">
            <a:off x="-432482" y="5805859"/>
            <a:ext cx="1440000" cy="575035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20" name="文本框 66"/>
          <p:cNvSpPr txBox="1">
            <a:spLocks noChangeArrowheads="1"/>
          </p:cNvSpPr>
          <p:nvPr/>
        </p:nvSpPr>
        <p:spPr bwMode="auto">
          <a:xfrm>
            <a:off x="-102673" y="5816377"/>
            <a:ext cx="63511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ts val="1800"/>
              </a:lnSpc>
            </a:pPr>
            <a:r>
              <a:rPr lang="zh-CN" altLang="en-US" sz="1400" b="1" spc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画 册</a:t>
            </a:r>
            <a:endParaRPr lang="en-US" altLang="zh-CN" sz="1400" b="1" spc="1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 eaLnBrk="1" hangingPunct="1">
              <a:lnSpc>
                <a:spcPts val="1800"/>
              </a:lnSpc>
            </a:pPr>
            <a:r>
              <a:rPr lang="en-US" altLang="zh-CN" sz="1400" b="1" spc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67</a:t>
            </a:r>
            <a:r>
              <a:rPr lang="zh-CN" altLang="en-US" sz="1400" b="1" spc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页</a:t>
            </a:r>
            <a:endParaRPr lang="en-US" altLang="zh-CN" sz="1400" b="1" spc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5123" name="Picture 3" descr="D:\朱琳云\2017年PPT\新品二维码\新品二维码\索利斯\S-RC42.pn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142931" y="1196752"/>
            <a:ext cx="810105" cy="1080000"/>
          </a:xfrm>
          <a:prstGeom prst="rect">
            <a:avLst/>
          </a:prstGeom>
          <a:noFill/>
        </p:spPr>
      </p:pic>
      <p:pic>
        <p:nvPicPr>
          <p:cNvPr id="5128" name="Picture 8" descr="F:\宝客-产品摄影\2017新品\S-RC42 微电脑电饭煲\071912777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6826704" y="4140406"/>
            <a:ext cx="2336403" cy="2240922"/>
          </a:xfrm>
          <a:prstGeom prst="rect">
            <a:avLst/>
          </a:prstGeom>
          <a:noFill/>
        </p:spPr>
      </p:pic>
      <p:pic>
        <p:nvPicPr>
          <p:cNvPr id="16" name="Picture 2" descr="C:\Users\Administrator\Desktop\HH-1218.jpg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-24347" y="1036429"/>
            <a:ext cx="5130668" cy="5810617"/>
          </a:xfrm>
          <a:prstGeom prst="rect">
            <a:avLst/>
          </a:prstGeom>
          <a:noFill/>
        </p:spPr>
      </p:pic>
      <p:pic>
        <p:nvPicPr>
          <p:cNvPr id="17" name="图片 16" descr="未标题-223"/>
          <p:cNvPicPr>
            <a:picLocks noChangeAspect="1"/>
          </p:cNvPicPr>
          <p:nvPr/>
        </p:nvPicPr>
        <p:blipFill>
          <a:blip r:embed="rId5" cstate="screen"/>
          <a:stretch>
            <a:fillRect/>
          </a:stretch>
        </p:blipFill>
        <p:spPr>
          <a:xfrm>
            <a:off x="112635" y="1161356"/>
            <a:ext cx="1215158" cy="695130"/>
          </a:xfrm>
          <a:prstGeom prst="rect">
            <a:avLst/>
          </a:prstGeom>
        </p:spPr>
      </p:pic>
      <p:pic>
        <p:nvPicPr>
          <p:cNvPr id="18" name="Picture 3" descr="D:\朱琳云\2017年PPT\新品二维码\新品二维码\索利斯\S-RC42.pn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147989" y="1987099"/>
            <a:ext cx="810105" cy="781015"/>
          </a:xfrm>
          <a:prstGeom prst="rect">
            <a:avLst/>
          </a:prstGeom>
          <a:noFill/>
        </p:spPr>
      </p:pic>
      <p:pic>
        <p:nvPicPr>
          <p:cNvPr id="21" name="Picture 4" descr="F:\宝客-产品摄影\2017新品\S-RC42 微电脑电饭煲\宝客7.102186.tif"/>
          <p:cNvPicPr>
            <a:picLocks noChangeAspect="1" noChangeArrowheads="1"/>
          </p:cNvPicPr>
          <p:nvPr/>
        </p:nvPicPr>
        <p:blipFill>
          <a:blip r:embed="rId6" cstate="screen">
            <a:lum bright="10000"/>
          </a:blip>
          <a:srcRect/>
          <a:stretch>
            <a:fillRect/>
          </a:stretch>
        </p:blipFill>
        <p:spPr bwMode="auto">
          <a:xfrm>
            <a:off x="5195809" y="2740885"/>
            <a:ext cx="918222" cy="1037066"/>
          </a:xfrm>
          <a:prstGeom prst="rect">
            <a:avLst/>
          </a:prstGeom>
          <a:noFill/>
        </p:spPr>
      </p:pic>
      <p:pic>
        <p:nvPicPr>
          <p:cNvPr id="22" name="Picture 5" descr="F:\宝客-产品摄影\2017新品\S-RC42 微电脑电饭煲\宝客7.102185.tif"/>
          <p:cNvPicPr>
            <a:picLocks noChangeAspect="1" noChangeArrowheads="1"/>
          </p:cNvPicPr>
          <p:nvPr/>
        </p:nvPicPr>
        <p:blipFill>
          <a:blip r:embed="rId7" cstate="screen"/>
          <a:srcRect/>
          <a:stretch>
            <a:fillRect/>
          </a:stretch>
        </p:blipFill>
        <p:spPr bwMode="auto">
          <a:xfrm>
            <a:off x="6186150" y="2740885"/>
            <a:ext cx="918120" cy="1037066"/>
          </a:xfrm>
          <a:prstGeom prst="rect">
            <a:avLst/>
          </a:prstGeom>
          <a:noFill/>
        </p:spPr>
      </p:pic>
      <p:pic>
        <p:nvPicPr>
          <p:cNvPr id="23" name="Picture 6" descr="F:\宝客-产品摄影\2017新品\S-RC42 微电脑电饭煲\S-RC42-92.tif"/>
          <p:cNvPicPr>
            <a:picLocks noChangeAspect="1" noChangeArrowheads="1"/>
          </p:cNvPicPr>
          <p:nvPr/>
        </p:nvPicPr>
        <p:blipFill>
          <a:blip r:embed="rId8" cstate="screen"/>
          <a:srcRect/>
          <a:stretch>
            <a:fillRect/>
          </a:stretch>
        </p:blipFill>
        <p:spPr bwMode="auto">
          <a:xfrm>
            <a:off x="7176389" y="2740865"/>
            <a:ext cx="918120" cy="1036950"/>
          </a:xfrm>
          <a:prstGeom prst="rect">
            <a:avLst/>
          </a:prstGeom>
          <a:noFill/>
        </p:spPr>
      </p:pic>
      <p:pic>
        <p:nvPicPr>
          <p:cNvPr id="24" name="Picture 7" descr="F:\宝客-产品摄影\2017新品\S-RC42 微电脑电饭煲\宝客7.102054.tif"/>
          <p:cNvPicPr>
            <a:picLocks noChangeAspect="1" noChangeArrowheads="1"/>
          </p:cNvPicPr>
          <p:nvPr/>
        </p:nvPicPr>
        <p:blipFill>
          <a:blip r:embed="rId9" cstate="screen"/>
          <a:srcRect/>
          <a:stretch>
            <a:fillRect/>
          </a:stretch>
        </p:blipFill>
        <p:spPr bwMode="auto">
          <a:xfrm>
            <a:off x="8166627" y="2740905"/>
            <a:ext cx="918120" cy="103718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92280907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5294</TotalTime>
  <Words>97</Words>
  <Application>Microsoft Office PowerPoint</Application>
  <PresentationFormat>全屏显示(4:3)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1369</cp:revision>
  <dcterms:created xsi:type="dcterms:W3CDTF">2016-12-01T07:26:00Z</dcterms:created>
  <dcterms:modified xsi:type="dcterms:W3CDTF">2018-02-28T09:26:57Z</dcterms:modified>
</cp:coreProperties>
</file>