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宝客-产品摄影\2017新品\S-EO140 S-EO180\索利斯S-EO180\宝客140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036430"/>
            <a:ext cx="5131238" cy="5821570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8"/>
            <a:ext cx="3123722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60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分钟定时器及提示铃。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100℃-250℃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可调节工作温度。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4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条不锈钢发热管；指示灯。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种加热功能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上管加热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下管加热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上下管同时加热。</a:t>
            </a:r>
            <a:endParaRPr lang="zh-CN" altLang="en-US" sz="10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75795" y="1268760"/>
            <a:ext cx="1215158" cy="696440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8" y="332656"/>
            <a:ext cx="3736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多功能电烤箱  </a:t>
            </a: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S-EO180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163043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460x335x310mm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323571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296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70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171" name="Picture 3" descr="D:\朱琳云\2017年PPT\新品二维码\新品二维码\索利斯\S-EO18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69983" y="2251252"/>
            <a:ext cx="810105" cy="916783"/>
          </a:xfrm>
          <a:prstGeom prst="rect">
            <a:avLst/>
          </a:prstGeom>
          <a:noFill/>
        </p:spPr>
      </p:pic>
      <p:pic>
        <p:nvPicPr>
          <p:cNvPr id="7172" name="Picture 4" descr="F:\宝客-产品摄影\2017新品\S-EO140 S-EO180\070411916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2893900"/>
            <a:ext cx="918222" cy="1039020"/>
          </a:xfrm>
          <a:prstGeom prst="rect">
            <a:avLst/>
          </a:prstGeom>
          <a:noFill/>
        </p:spPr>
      </p:pic>
      <p:pic>
        <p:nvPicPr>
          <p:cNvPr id="7173" name="Picture 5" descr="F:\宝客-产品摄影\2017新品\S-EO140 S-EO180\S-EO180-879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2390" y="2893900"/>
            <a:ext cx="918222" cy="1039020"/>
          </a:xfrm>
          <a:prstGeom prst="rect">
            <a:avLst/>
          </a:prstGeom>
          <a:noFill/>
        </p:spPr>
      </p:pic>
      <p:pic>
        <p:nvPicPr>
          <p:cNvPr id="7174" name="Picture 6" descr="F:\宝客-产品摄影\2017新品\S-EO140 S-EO180\S-EO180-76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25" y="2893900"/>
            <a:ext cx="918222" cy="1039020"/>
          </a:xfrm>
          <a:prstGeom prst="rect">
            <a:avLst/>
          </a:prstGeom>
          <a:noFill/>
        </p:spPr>
      </p:pic>
      <p:pic>
        <p:nvPicPr>
          <p:cNvPr id="7175" name="Picture 7" descr="F:\宝客-产品摄影\2017新品\S-EO140 S-EO180\S-EO180-987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2893920"/>
            <a:ext cx="918222" cy="1039136"/>
          </a:xfrm>
          <a:prstGeom prst="rect">
            <a:avLst/>
          </a:prstGeom>
          <a:noFill/>
        </p:spPr>
      </p:pic>
      <p:pic>
        <p:nvPicPr>
          <p:cNvPr id="7176" name="Picture 8" descr="F:\宝客-产品摄影\2017新品\S-EO140 S-EO180\071912761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948573" y="4547522"/>
            <a:ext cx="2191900" cy="18335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55148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5295</TotalTime>
  <Words>101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1370</cp:revision>
  <dcterms:created xsi:type="dcterms:W3CDTF">2016-12-01T07:26:00Z</dcterms:created>
  <dcterms:modified xsi:type="dcterms:W3CDTF">2018-02-28T09:27:36Z</dcterms:modified>
</cp:coreProperties>
</file>