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9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宝客-产品摄影\2017新品\S-EK170\索利斯S-EK170\宝客145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7615" y="1196751"/>
            <a:ext cx="5131238" cy="5633761"/>
          </a:xfrm>
          <a:prstGeom prst="rect">
            <a:avLst/>
          </a:prstGeom>
          <a:noFill/>
        </p:spPr>
      </p:pic>
      <p:pic>
        <p:nvPicPr>
          <p:cNvPr id="6" name="图片 5" descr="170-0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178693" y="2855436"/>
            <a:ext cx="959645" cy="1005612"/>
          </a:xfrm>
          <a:prstGeom prst="rect">
            <a:avLst/>
          </a:prstGeom>
        </p:spPr>
      </p:pic>
      <p:pic>
        <p:nvPicPr>
          <p:cNvPr id="7" name="图片 6" descr="170-1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168932" y="2855436"/>
            <a:ext cx="959645" cy="1005612"/>
          </a:xfrm>
          <a:prstGeom prst="rect">
            <a:avLst/>
          </a:prstGeom>
        </p:spPr>
      </p:pic>
      <p:pic>
        <p:nvPicPr>
          <p:cNvPr id="8" name="图片 7" descr="170-2.jp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8149409" y="2855436"/>
            <a:ext cx="959645" cy="1005612"/>
          </a:xfrm>
          <a:prstGeom prst="rect">
            <a:avLst/>
          </a:prstGeom>
        </p:spPr>
      </p:pic>
      <p:pic>
        <p:nvPicPr>
          <p:cNvPr id="9" name="图片 8" descr="170-4.jp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7159171" y="2855436"/>
            <a:ext cx="959645" cy="1005612"/>
          </a:xfrm>
          <a:prstGeom prst="rect">
            <a:avLst/>
          </a:prstGeom>
        </p:spPr>
      </p:pic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318138" y="1340769"/>
            <a:ext cx="312372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灵敏控温、进口英国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Otter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温控器。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自动断电保护功能，优质耐高温玻璃，煮水更健康，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度旋转底座。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未标题-223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43021" y="1367816"/>
            <a:ext cx="1215158" cy="673972"/>
          </a:xfrm>
          <a:prstGeom prst="rect">
            <a:avLst/>
          </a:prstGeom>
        </p:spPr>
      </p:pic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318138" y="332656"/>
            <a:ext cx="3825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索利斯 电热水壶 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S-EK170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文本框 66"/>
          <p:cNvSpPr txBox="1">
            <a:spLocks noChangeArrowheads="1"/>
          </p:cNvSpPr>
          <p:nvPr/>
        </p:nvSpPr>
        <p:spPr bwMode="auto">
          <a:xfrm>
            <a:off x="5318138" y="4075299"/>
            <a:ext cx="17384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200x185x250mm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额定电压：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 220V, 50Hz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控制方式：按键操控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323571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988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220</a:t>
            </a:r>
          </a:p>
        </p:txBody>
      </p:sp>
      <p:pic>
        <p:nvPicPr>
          <p:cNvPr id="18" name="图片 17" descr="170盒子.png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26664" y="4420059"/>
            <a:ext cx="1590528" cy="2241111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 bwMode="auto">
          <a:xfrm rot="5400000">
            <a:off x="-432482" y="580585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-102673" y="581637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72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" name="图片 15" descr="S-EK17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06639" y="2132856"/>
            <a:ext cx="810105" cy="8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801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5295</TotalTime>
  <Words>82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1371</cp:revision>
  <dcterms:created xsi:type="dcterms:W3CDTF">2016-12-01T07:26:00Z</dcterms:created>
  <dcterms:modified xsi:type="dcterms:W3CDTF">2018-02-28T09:28:06Z</dcterms:modified>
</cp:coreProperties>
</file>