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9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宝客-产品摄影\2017新品\S-EK175\索利斯EK175电热水壶\07061271.tif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-27409" y="1385216"/>
            <a:ext cx="5131238" cy="5472784"/>
          </a:xfrm>
          <a:prstGeom prst="rect">
            <a:avLst/>
          </a:prstGeom>
          <a:noFill/>
        </p:spPr>
      </p:pic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318138" y="1340769"/>
            <a:ext cx="312372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进口英国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STRIX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温控器。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自动断电保护功能，优质耐高温玻璃，煮水更健康，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度旋转底座。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未标题-22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6343" y="1526358"/>
            <a:ext cx="1215158" cy="654714"/>
          </a:xfrm>
          <a:prstGeom prst="rect">
            <a:avLst/>
          </a:prstGeom>
        </p:spPr>
      </p:pic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318138" y="332656"/>
            <a:ext cx="3646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zh-CN" altLang="en-US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索利斯 电热水壶  </a:t>
            </a:r>
            <a:r>
              <a:rPr lang="en-US" altLang="zh-CN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S-EK175</a:t>
            </a:r>
            <a:endParaRPr lang="zh-CN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文本框 66"/>
          <p:cNvSpPr txBox="1">
            <a:spLocks noChangeArrowheads="1"/>
          </p:cNvSpPr>
          <p:nvPr/>
        </p:nvSpPr>
        <p:spPr bwMode="auto">
          <a:xfrm>
            <a:off x="5318138" y="4075299"/>
            <a:ext cx="1576422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1.7L     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218x188x245mm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额定电压：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 220V, 50Hz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      重 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1.2kg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额定功率：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1800W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6PCS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控制方式：按键操控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66"/>
          <p:cNvSpPr txBox="1">
            <a:spLocks noChangeArrowheads="1"/>
          </p:cNvSpPr>
          <p:nvPr/>
        </p:nvSpPr>
        <p:spPr bwMode="auto">
          <a:xfrm>
            <a:off x="5327171" y="689601"/>
            <a:ext cx="2323571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899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163</a:t>
            </a:r>
          </a:p>
        </p:txBody>
      </p:sp>
      <p:sp>
        <p:nvSpPr>
          <p:cNvPr id="19" name="等腰三角形 18"/>
          <p:cNvSpPr/>
          <p:nvPr/>
        </p:nvSpPr>
        <p:spPr bwMode="auto">
          <a:xfrm rot="5400000">
            <a:off x="-432482" y="580585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-102673" y="581637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73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075" name="Picture 3" descr="D:\朱琳云\2017年PPT\新品二维码\新品二维码\索利斯\S-EK175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27384" y="2204864"/>
            <a:ext cx="810105" cy="861856"/>
          </a:xfrm>
          <a:prstGeom prst="rect">
            <a:avLst/>
          </a:prstGeom>
          <a:noFill/>
        </p:spPr>
      </p:pic>
      <p:pic>
        <p:nvPicPr>
          <p:cNvPr id="3076" name="Picture 4" descr="F:\宝客-产品摄影\2017新品\S-EK175\DSC_7175.JPG"/>
          <p:cNvPicPr>
            <a:picLocks noChangeArrowheads="1"/>
          </p:cNvPicPr>
          <p:nvPr/>
        </p:nvPicPr>
        <p:blipFill>
          <a:blip r:embed="rId5" cstate="screen">
            <a:lum bright="10000"/>
          </a:blip>
          <a:srcRect/>
          <a:stretch>
            <a:fillRect/>
          </a:stretch>
        </p:blipFill>
        <p:spPr bwMode="auto">
          <a:xfrm>
            <a:off x="5220156" y="2956196"/>
            <a:ext cx="918222" cy="976861"/>
          </a:xfrm>
          <a:prstGeom prst="rect">
            <a:avLst/>
          </a:prstGeom>
          <a:noFill/>
        </p:spPr>
      </p:pic>
      <p:pic>
        <p:nvPicPr>
          <p:cNvPr id="3077" name="Picture 5" descr="F:\宝客-产品摄影\2017新品\S-EK175\DSC_7179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222030" y="2956228"/>
            <a:ext cx="918222" cy="976769"/>
          </a:xfrm>
          <a:prstGeom prst="rect">
            <a:avLst/>
          </a:prstGeom>
          <a:noFill/>
        </p:spPr>
      </p:pic>
      <p:pic>
        <p:nvPicPr>
          <p:cNvPr id="3078" name="Picture 6" descr="F:\宝客-产品摄影\2017新品\S-EK175\DSC_7171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8225778" y="2956228"/>
            <a:ext cx="918222" cy="976769"/>
          </a:xfrm>
          <a:prstGeom prst="rect">
            <a:avLst/>
          </a:prstGeom>
          <a:noFill/>
        </p:spPr>
      </p:pic>
      <p:pic>
        <p:nvPicPr>
          <p:cNvPr id="3079" name="Picture 7" descr="F:\宝客-产品摄影\2017新品\S-EK175\DSC_7174.JPG"/>
          <p:cNvPicPr>
            <a:picLocks noChangeAspect="1" noChangeArrowheads="1"/>
          </p:cNvPicPr>
          <p:nvPr/>
        </p:nvPicPr>
        <p:blipFill>
          <a:blip r:embed="rId8" cstate="screen">
            <a:lum bright="10000"/>
          </a:blip>
          <a:srcRect/>
          <a:stretch>
            <a:fillRect/>
          </a:stretch>
        </p:blipFill>
        <p:spPr bwMode="auto">
          <a:xfrm>
            <a:off x="7223904" y="2956228"/>
            <a:ext cx="918222" cy="976769"/>
          </a:xfrm>
          <a:prstGeom prst="rect">
            <a:avLst/>
          </a:prstGeom>
          <a:noFill/>
        </p:spPr>
      </p:pic>
      <p:pic>
        <p:nvPicPr>
          <p:cNvPr id="3080" name="Picture 8" descr="F:\宝客-产品摄影\2017新品\S-EK175\071912785.pn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7164625" y="4607890"/>
            <a:ext cx="1714833" cy="20971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466996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5296</TotalTime>
  <Words>78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1373</cp:revision>
  <dcterms:created xsi:type="dcterms:W3CDTF">2016-12-01T07:26:00Z</dcterms:created>
  <dcterms:modified xsi:type="dcterms:W3CDTF">2018-02-28T09:28:51Z</dcterms:modified>
</cp:coreProperties>
</file>