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E8BA8-0C5F-4DDA-8C67-555B637892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宝客-产品摄影\2017新品\S-EK173\索利斯EK173\07061286.t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339840"/>
            <a:ext cx="5131238" cy="5518159"/>
          </a:xfrm>
          <a:prstGeom prst="rect">
            <a:avLst/>
          </a:prstGeom>
          <a:noFill/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9"/>
            <a:ext cx="312372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灵敏控温、进口英国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STRIX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温控器。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自动断电保护功能，优质耐高温玻璃，煮水更健康，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度旋转底座。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57879" y="1326545"/>
            <a:ext cx="1215158" cy="660142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7" y="332656"/>
            <a:ext cx="37756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 电热水壶 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S-EK173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5318138" y="4075299"/>
            <a:ext cx="200852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230x228x327mm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2.05kg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控制方式：按键操控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323571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74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0258" y="2876180"/>
            <a:ext cx="918120" cy="984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175633" y="2876044"/>
            <a:ext cx="918120" cy="984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05383" y="2876044"/>
            <a:ext cx="918120" cy="984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90508" y="2876044"/>
            <a:ext cx="918120" cy="984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F:\宝客-产品摄影\2017新品\S-EK173\S-EK175- 101713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085276" y="3107939"/>
            <a:ext cx="1053101" cy="753108"/>
          </a:xfrm>
          <a:prstGeom prst="rect">
            <a:avLst/>
          </a:prstGeom>
          <a:noFill/>
        </p:spPr>
      </p:pic>
      <p:pic>
        <p:nvPicPr>
          <p:cNvPr id="2052" name="Picture 4" descr="F:\宝客-产品摄影\2017新品\S-EK173\S-EK173-01769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59289" y="2760163"/>
            <a:ext cx="743297" cy="1100748"/>
          </a:xfrm>
          <a:prstGeom prst="rect">
            <a:avLst/>
          </a:prstGeom>
          <a:noFill/>
        </p:spPr>
      </p:pic>
      <p:pic>
        <p:nvPicPr>
          <p:cNvPr id="2053" name="Picture 5" descr="F:\宝客-产品摄影\2017新品\S-EK173\S-EK173-1785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56638" y="2969396"/>
            <a:ext cx="1034235" cy="776209"/>
          </a:xfrm>
          <a:prstGeom prst="rect">
            <a:avLst/>
          </a:prstGeom>
          <a:noFill/>
        </p:spPr>
      </p:pic>
      <p:pic>
        <p:nvPicPr>
          <p:cNvPr id="2054" name="Picture 6" descr="F:\宝客-产品摄影\2017新品\S-EK173\S-EK173-01750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63971" y="2902152"/>
            <a:ext cx="945123" cy="886887"/>
          </a:xfrm>
          <a:prstGeom prst="rect">
            <a:avLst/>
          </a:prstGeom>
          <a:noFill/>
        </p:spPr>
      </p:pic>
      <p:pic>
        <p:nvPicPr>
          <p:cNvPr id="2055" name="Picture 7" descr="D:\朱琳云\2017年PPT\新品二维码\新品二维码\索利斯\S-EK173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142931" y="2033151"/>
            <a:ext cx="810105" cy="869001"/>
          </a:xfrm>
          <a:prstGeom prst="rect">
            <a:avLst/>
          </a:prstGeom>
          <a:noFill/>
        </p:spPr>
      </p:pic>
      <p:pic>
        <p:nvPicPr>
          <p:cNvPr id="2056" name="Picture 8" descr="F:\宝客-产品摄影\2017新品\S-EK173\071912794.pn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434690" y="4593049"/>
            <a:ext cx="1404339" cy="2148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1840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</TotalTime>
  <Words>83</Words>
  <Application>Microsoft Office PowerPoint</Application>
  <PresentationFormat>全屏显示(4:3)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1375</cp:revision>
  <dcterms:created xsi:type="dcterms:W3CDTF">2016-12-01T07:26:00Z</dcterms:created>
  <dcterms:modified xsi:type="dcterms:W3CDTF">2018-02-28T09:29:34Z</dcterms:modified>
</cp:coreProperties>
</file>