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1197" r:id="rId2"/>
  </p:sldIdLst>
  <p:sldSz cx="9144000" cy="6858000" type="screen4x3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smNativeData">
      <pr:smAppRevision xmlns:pr="pr" xmlns="" dt="1490162164" val="694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7" autoAdjust="0"/>
    <p:restoredTop sz="94869" autoAdjust="0"/>
  </p:normalViewPr>
  <p:slideViewPr>
    <p:cSldViewPr showGuides="1">
      <p:cViewPr>
        <p:scale>
          <a:sx n="100" d="100"/>
          <a:sy n="100" d="100"/>
        </p:scale>
        <p:origin x="-336" y="-114"/>
      </p:cViewPr>
      <p:guideLst>
        <p:guide orient="horz" pos="21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howGuides="1">
      <p:cViewPr>
        <p:scale>
          <a:sx n="81" d="100"/>
          <a:sy n="81" d="100"/>
        </p:scale>
        <p:origin x="284" y="23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AAAAAEgSAADTAgAAAAAA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3" name="日期占位符 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AAAAAC4qAADTAgAAAAAAAA=="/>
              </a:ext>
            </a:extLst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06DE-90D2-CAF0-9C27-66A548696A33}" type="datetime1">
              <a:rPr lang="zh-CN" altLang="en-US"/>
              <a:pPr algn="r">
                <a:defRPr lang="zh-CN" sz="1200"/>
              </a:pPr>
              <a:t>2018/2/28</a:t>
            </a:fld>
            <a:endParaRPr/>
          </a:p>
        </p:txBody>
      </p:sp>
      <p:sp>
        <p:nvSpPr>
          <p:cNvPr id="4" name="幻灯片图像占位符 3"/>
          <p:cNvSpPr>
            <a:spLocks noGrp="1" noRot="1" noChangeAspect="1" noChangeArrowheads="1"/>
            <a:extLst>
              <a:ext uri="smNativeData">
                <pr:smNativeData xmlns:pr="pr" xmlns="" val="SMDATA_12_9BHSWBMAAAAlAAAAZAAAAC0AAAAAkAAAAEgAAACQAAAASAAAAAAAAAABAAAAAAAAAAEAAABQAAAAAAAAAAAA4D8AAAAAAADgPwAAAAAAAOA/AAAAAAAA4D8AAAAAAADgPwAAAAAAAOA/AAAAAAAA4D8AAAAAAADgPwAAAAAAAOA/AAAAAAAA4D8CAAAAjAAAAAAAAAAAAAAAW5vVDP///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H9/fwAAAAADzMzMAMDA/wB/f38AAAAAAAAAAAAAAAAAAAAAAAAAAAAhAAAAGAAAABQAAABwCAAACAcAAMAhAAAEGgAAAAAAAA=="/>
              </a:ext>
            </a:extLst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 lang="zh-CN"/>
            </a:pPr>
            <a:endParaRPr/>
          </a:p>
        </p:txBody>
      </p:sp>
      <p:sp>
        <p:nvSpPr>
          <p:cNvPr id="5" name="备注占位符 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EhsAAPglAAA4MQAAAAAAAA=="/>
              </a:ext>
            </a:extLst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 lang="zh-CN"/>
            </a:pPr>
            <a:r>
              <a:t>单击此处编辑母版文本样式</a:t>
            </a:r>
          </a:p>
          <a:p>
            <a:pPr lvl="1">
              <a:defRPr lang="zh-CN"/>
            </a:pPr>
            <a:r>
              <a:t>第二级</a:t>
            </a:r>
          </a:p>
          <a:p>
            <a:pPr lvl="2">
              <a:defRPr lang="zh-CN"/>
            </a:pPr>
            <a:r>
              <a:t>第三级</a:t>
            </a:r>
          </a:p>
          <a:p>
            <a:pPr lvl="3">
              <a:defRPr lang="zh-CN"/>
            </a:pPr>
            <a:r>
              <a:t>第四级</a:t>
            </a:r>
          </a:p>
          <a:p>
            <a:pPr lvl="4">
              <a:defRPr lang="zh-CN"/>
            </a:pPr>
            <a:r>
              <a:t>第五级</a:t>
            </a:r>
          </a:p>
        </p:txBody>
      </p:sp>
      <p:sp>
        <p:nvSpPr>
          <p:cNvPr id="6" name="页脚占位符 5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AAAbjUAAEgSAABAOAAAAAAAAA=="/>
              </a:ext>
            </a:extLst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l">
              <a:defRPr lang="zh-CN" sz="1200"/>
            </a:pPr>
            <a:endParaRPr/>
          </a:p>
        </p:txBody>
      </p:sp>
      <p:sp>
        <p:nvSpPr>
          <p:cNvPr id="7" name="灯片编号占位符 6"/>
          <p:cNvSpPr>
            <a:spLocks noGrp="1" noChangeArrowheads="1"/>
            <a:extLst>
              <a:ext uri="smNativeData">
                <pr:smNativeData xmlns:pr="pr" xmlns="" val="SMDATA_12_9BHSW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mFwAAbjUAAC4qAABAOAAAAAAAAA=="/>
              </a:ext>
            </a:extLst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>
            <a:prstTxWarp prst="textNoShape">
              <a:avLst/>
            </a:prstTxWarp>
          </a:bodyPr>
          <a:lstStyle/>
          <a:p>
            <a:pPr algn="r">
              <a:defRPr lang="zh-CN" sz="1200"/>
            </a:pPr>
            <a:fld id="{3F9F22E7-A9D2-CAD4-9C27-5F816C696A0A}" type="slidenum">
              <a:rPr/>
              <a:pPr algn="r">
                <a:defRPr lang="zh-CN" sz="1200"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329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zh-CN" sz="1200" b="0" i="0" u="none" strike="noStrike" kern="1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E8BA8-0C5F-4DDA-8C67-555B637892D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c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BAAAPg0AABY0AAChFQAAAAAAAA=="/>
              </a:ext>
            </a:extLst>
          </p:cNvSpPr>
          <p:nvPr>
            <p:ph type="ctrTitle"/>
          </p:nvPr>
        </p:nvSpPr>
        <p:spPr>
          <a:xfrm>
            <a:off x="717550" y="2152650"/>
            <a:ext cx="7749540" cy="13633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幻灯片副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jCAAA1hcAAKwvAADfIgAAAAAAAA=="/>
              </a:ext>
            </a:extLst>
          </p:cNvSpPr>
          <p:nvPr>
            <p:ph type="subTitle" idx="1"/>
          </p:nvPr>
        </p:nvSpPr>
        <p:spPr>
          <a:xfrm>
            <a:off x="1363345" y="3874770"/>
            <a:ext cx="638619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3429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5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6858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35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0287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37160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g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D3F-71D2-CAAB-9C27-87FE13696AD2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g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sZwj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标题和两个栏目，左侧栏目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3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33D6-98D2-CAC5-9C27-6E907D696A3B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两个文本行，下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2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2318-56D2-CAD5-9C27-A0806D696AF5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个文本行，上方文本行具有分隔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B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0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3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C7+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CF3-BDD2-CA8A-9C27-4BDF32696A1E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vTxe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P5+/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CFJQAAAAAAAA=="/>
              </a:ext>
            </a:extLst>
          </p:cNvSpPr>
          <p:nvPr>
            <p:ph idx="1"/>
          </p:nvPr>
        </p:nvSpPr>
        <p:spPr>
          <a:xfrm>
            <a:off x="430530" y="1578610"/>
            <a:ext cx="82518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4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707B-35D2-CA86-9C27-C3D33E696A96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6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标题和两个栏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Bx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Nz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CFJQAAAAAAAA=="/>
              </a:ext>
            </a:extLst>
          </p:cNvSpPr>
          <p:nvPr>
            <p:ph sz="half" idx="2"/>
          </p:nvPr>
        </p:nvSpPr>
        <p:spPr>
          <a:xfrm>
            <a:off x="4735830" y="1578610"/>
            <a:ext cx="3946525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91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1C9-87D2-CAF7-9C27-71A24F696A24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R3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J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97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B9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EE1-AFD2-CAA8-9C27-59FD10696A0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t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C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CE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6DAD-E3D2-CA9B-9C27-15CE23696A40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3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eG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H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只显示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2J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CFJQAAAAAAAA=="/>
              </a:ext>
            </a:extLst>
          </p:cNvSpPr>
          <p:nvPr>
            <p:ph/>
          </p:nvPr>
        </p:nvSpPr>
        <p:spPr>
          <a:xfrm>
            <a:off x="430530" y="287020"/>
            <a:ext cx="8251825" cy="581215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uM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401-4FD2-CAE2-9C27-B9B75A696AEC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4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CO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5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yR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两个文本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qT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W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Gk1AAD0Fg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82518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Gk1AACFJQAAAAAAAA=="/>
              </a:ext>
            </a:extLst>
          </p:cNvSpPr>
          <p:nvPr>
            <p:ph sz="half" idx="2"/>
          </p:nvPr>
        </p:nvSpPr>
        <p:spPr>
          <a:xfrm>
            <a:off x="430530" y="4018280"/>
            <a:ext cx="82518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5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0882-CCD2-CAFE-9C27-3AAB46696A6F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6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7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个内容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D0FgAAAAAAAA=="/>
              </a:ext>
            </a:extLst>
          </p:cNvSpPr>
          <p:nvPr>
            <p:ph sz="quarter" idx="1"/>
          </p:nvPr>
        </p:nvSpPr>
        <p:spPr>
          <a:xfrm>
            <a:off x="430530" y="1578610"/>
            <a:ext cx="4018280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4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4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uBgAAF4bAACFJQAAAAAAAA=="/>
              </a:ext>
            </a:extLst>
          </p:cNvSpPr>
          <p:nvPr>
            <p:ph sz="quarter" idx="3"/>
          </p:nvPr>
        </p:nvSpPr>
        <p:spPr>
          <a:xfrm>
            <a:off x="430530" y="4018280"/>
            <a:ext cx="4018280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4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7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178A-C4D2-CAE1-9C27-32B459696A67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8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9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和两个栏目，右侧栏目具有分割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标题1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xAEAAGk1AADUCAAAAAAAAA=="/>
              </a:ext>
            </a:extLst>
          </p:cNvSpPr>
          <p:nvPr>
            <p:ph type="title"/>
          </p:nvPr>
        </p:nvSpPr>
        <p:spPr>
          <a:xfrm>
            <a:off x="430530" y="287020"/>
            <a:ext cx="8251825" cy="11480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/>
          <a:p>
            <a:pPr>
              <a:defRPr/>
            </a:pPr>
            <a:endParaRPr/>
          </a:p>
        </p:txBody>
      </p:sp>
      <p:sp>
        <p:nvSpPr>
          <p:cNvPr id="3" name="对象1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mAgAAtgkAAF4bAACFJQAAAAAAAA=="/>
              </a:ext>
            </a:extLst>
          </p:cNvSpPr>
          <p:nvPr>
            <p:ph sz="half" idx="1"/>
          </p:nvPr>
        </p:nvSpPr>
        <p:spPr>
          <a:xfrm>
            <a:off x="430530" y="1578610"/>
            <a:ext cx="4018280" cy="45205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charset="0"/>
                <a:cs typeface="Times New Roman" pitchFamily="1" charset="0"/>
              </a:defRPr>
            </a:pPr>
            <a:endParaRPr/>
          </a:p>
        </p:txBody>
      </p:sp>
      <p:sp>
        <p:nvSpPr>
          <p:cNvPr id="4" name="对象3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tgkAAGk1AAD0FgAAAAAAAA=="/>
              </a:ext>
            </a:extLst>
          </p:cNvSpPr>
          <p:nvPr>
            <p:ph sz="quarter" idx="2"/>
          </p:nvPr>
        </p:nvSpPr>
        <p:spPr>
          <a:xfrm>
            <a:off x="4735830" y="1578610"/>
            <a:ext cx="394652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5" name="对象2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HQAAuBgAAGk1AACFJQAAAAAAAA=="/>
              </a:ext>
            </a:extLst>
          </p:cNvSpPr>
          <p:nvPr>
            <p:ph sz="quarter" idx="3"/>
          </p:nvPr>
        </p:nvSpPr>
        <p:spPr>
          <a:xfrm>
            <a:off x="4735830" y="4018280"/>
            <a:ext cx="3946525" cy="208089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fld id="{3F9F54D5-9BD2-CAA2-9C27-6DF71A696A3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/>
              </a:pPr>
              <a:t>‹#›</a:t>
            </a:fld>
            <a:endParaRPr/>
          </a:p>
        </p:txBody>
      </p:sp>
      <p:sp>
        <p:nvSpPr>
          <p:cNvPr id="7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  <p:sp>
        <p:nvSpPr>
          <p:cNvPr id="8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025"/>
          <p:cNvSpPr>
            <a:spLocks noGrp="1" noChangeArrowheads="1"/>
            <a:extLst>
              <a:ext uri="smNativeData">
                <pr:smNativeData xmlns:pr="pr" xmlns="" val="SMDATA_12_9BHSWBMAAAAlAAAAZAAAAA0A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QEAAHA1AAC5CAAAAAAAAA==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ctr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5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4572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2pPr>
            <a:lvl3pPr marL="9144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3pPr>
            <a:lvl4pPr marL="13716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4pPr>
            <a:lvl5pPr marL="182880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Times New Roman" pitchFamily="1" charset="0"/>
              </a:defRPr>
            </a:lvl5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Arial" pitchFamily="2" charset="0"/>
                <a:cs typeface="Arial" pitchFamily="2" charset="0"/>
              </a:defRPr>
            </a:pPr>
            <a:r>
              <a:t>单击此处编辑母版标题样式</a:t>
            </a:r>
          </a:p>
        </p:txBody>
      </p:sp>
      <p:sp>
        <p:nvSpPr>
          <p:cNvPr id="3" name="文本占位符 1026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A=="/>
              </a:ext>
            </a:extLst>
          </p:cNvSpPr>
          <p:nvPr>
            <p:ph type="body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>
            <a:lvl1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1pPr>
            <a:lvl2pPr marL="742950" marR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2pPr>
            <a:lvl3pPr marL="11430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3pPr>
            <a:lvl4pPr marL="16002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4pPr>
            <a:lvl5pPr marL="2057400" marR="0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lvl5pPr>
          </a:lstStyle>
          <a:p>
            <a:pPr marL="342900" marR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单击此处编辑母版文本样式</a:t>
            </a:r>
          </a:p>
          <a:p>
            <a:pPr marL="742950" marR="0" lvl="1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第二级</a:t>
            </a:r>
          </a:p>
          <a:p>
            <a:pPr marL="1143000" marR="0" lvl="2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lang="zh-CN"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第三级</a:t>
            </a:r>
          </a:p>
          <a:p>
            <a:pPr marL="1600200" marR="0" lvl="3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第四级</a:t>
            </a:r>
          </a:p>
          <a:p>
            <a:pPr marL="2057400" marR="0" lvl="4" indent="-2286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lang="zh-CN"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宋体"/>
                <a:cs typeface="Arial" pitchFamily="2" charset="0"/>
              </a:defRPr>
            </a:pPr>
            <a:r>
              <a:t>第五级</a:t>
            </a:r>
          </a:p>
        </p:txBody>
      </p:sp>
      <p:sp>
        <p:nvSpPr>
          <p:cNvPr id="4" name="日期占位符 1027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ayYAAPAPAABZKQAAAAAAAA=="/>
              </a:ext>
            </a:extLst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5" name="页脚占位符 1028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ayYAAAglAABZKQAAAAAAAA=="/>
              </a:ext>
            </a:extLst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endParaRPr/>
          </a:p>
        </p:txBody>
      </p:sp>
      <p:sp>
        <p:nvSpPr>
          <p:cNvPr id="6" name="灯片编号占位符 1029"/>
          <p:cNvSpPr>
            <a:spLocks noGrp="1" noChangeArrowheads="1"/>
            <a:extLst>
              <a:ext uri="smNativeData">
                <pr:smNativeData xmlns:pr="pr" xmlns="" val="SMDATA_12_9BHSWBMAAAAlAAAAZAAAAA0A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ayYAAHA1AABZKQAAAAAAAA=="/>
              </a:ext>
            </a:extLst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>
            <a:prstTxWarp prst="textNoShape">
              <a:avLst/>
            </a:prstTxWarp>
          </a:bodyPr>
          <a:lstStyle/>
          <a:p>
            <a:pPr marL="0" marR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zh-CN"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宋体"/>
                <a:cs typeface="Arial" pitchFamily="2" charset="0"/>
              </a:defRPr>
            </a:pPr>
            <a:fld id="{3F9F3465-2BD2-CAC2-9C27-DD977A696A88}" type="slidenum">
              <a:rPr/>
              <a:pPr marL="0" marR="0" indent="0" algn="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zh-CN" sz="1400" b="0" i="0" u="none" strike="noStrike" kern="1" spc="0" baseline="0">
                  <a:solidFill>
                    <a:schemeClr val="tx1"/>
                  </a:solidFill>
                  <a:effectLst/>
                  <a:latin typeface="Arial" pitchFamily="2" charset="0"/>
                  <a:ea typeface="宋体"/>
                  <a:cs typeface="Arial" pitchFamily="2" charset="0"/>
                </a:defRPr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4500" b="0" i="0" u="none" strike="noStrike" kern="1" spc="0" baseline="0">
          <a:solidFill>
            <a:schemeClr val="tx2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Times New Roman" pitchFamily="1" charset="0"/>
        </a:defRPr>
      </a:lvl5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lang="zh-CN"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lang="zh-CN"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zh-CN"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宋体"/>
          <a:cs typeface="Arial" pitchFamily="2" charset="0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:\宝客-产品摄影\2017年9月新品\S-RC43\0828宝客1550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40768"/>
            <a:ext cx="5144170" cy="5517232"/>
          </a:xfrm>
          <a:prstGeom prst="rect">
            <a:avLst/>
          </a:prstGeom>
          <a:noFill/>
        </p:spPr>
      </p:pic>
      <p:sp>
        <p:nvSpPr>
          <p:cNvPr id="10" name="文本框 66"/>
          <p:cNvSpPr txBox="1">
            <a:spLocks noChangeArrowheads="1"/>
          </p:cNvSpPr>
          <p:nvPr/>
        </p:nvSpPr>
        <p:spPr bwMode="auto">
          <a:xfrm>
            <a:off x="5318138" y="1340768"/>
            <a:ext cx="3123722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ts val="1800"/>
              </a:lnSpc>
            </a:pPr>
            <a:r>
              <a:rPr lang="zh-CN" altLang="en-US" sz="12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特点：</a:t>
            </a:r>
            <a:endParaRPr lang="en-US" altLang="zh-CN" sz="1200" b="1" spc="1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不锈钢外壳，美观易清洁</a:t>
            </a:r>
          </a:p>
          <a:p>
            <a:pPr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超大触摸面板，镭雕拉丝纹质感设计</a:t>
            </a:r>
          </a:p>
          <a:p>
            <a:pPr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天目设计，无需弯腰操作</a:t>
            </a:r>
          </a:p>
          <a:p>
            <a:pPr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圆形金属面盖蒸汽阀设计，易清洁更美观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¤ 10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大烹饪功能，三种口感选择，三种米种选择功能，更有三个快捷煮饭按键，操作更方便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 descr="未标题-223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127384" y="1534817"/>
            <a:ext cx="1215158" cy="660031"/>
          </a:xfrm>
          <a:prstGeom prst="rect">
            <a:avLst/>
          </a:prstGeom>
        </p:spPr>
      </p:pic>
      <p:sp>
        <p:nvSpPr>
          <p:cNvPr id="12" name="文本框 66"/>
          <p:cNvSpPr txBox="1">
            <a:spLocks noChangeArrowheads="1"/>
          </p:cNvSpPr>
          <p:nvPr/>
        </p:nvSpPr>
        <p:spPr bwMode="auto">
          <a:xfrm>
            <a:off x="5318137" y="332656"/>
            <a:ext cx="37368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zh-CN" altLang="en-US" sz="18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索利斯微电脑电饭煲 </a:t>
            </a:r>
            <a:r>
              <a:rPr lang="en-US" altLang="zh-CN" sz="1800" b="1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S-RC43</a:t>
            </a:r>
            <a:endParaRPr lang="zh-CN" altLang="en-US" sz="1800" spc="100" dirty="0">
              <a:solidFill>
                <a:schemeClr val="tx1">
                  <a:lumMod val="75000"/>
                  <a:lumOff val="2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4" name="文本框 66"/>
          <p:cNvSpPr txBox="1">
            <a:spLocks noChangeArrowheads="1"/>
          </p:cNvSpPr>
          <p:nvPr/>
        </p:nvSpPr>
        <p:spPr bwMode="auto">
          <a:xfrm>
            <a:off x="5318138" y="689601"/>
            <a:ext cx="2323571" cy="65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defRPr sz="4400">
                <a:latin typeface="Simply City Light" panose="020B0303020202080204" pitchFamily="34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defTabSz="685800" fontAlgn="base">
              <a:spcBef>
                <a:spcPct val="0"/>
              </a:spcBef>
              <a:spcAft>
                <a:spcPct val="0"/>
              </a:spcAft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</a:lvl9pPr>
          </a:lstStyle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建议零售价： ¥ 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2288</a:t>
            </a: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元</a:t>
            </a:r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ts val="2200"/>
              </a:lnSpc>
              <a:defRPr/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供货价：</a:t>
            </a:r>
            <a:r>
              <a:rPr lang="en-US" altLang="zh-CN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368</a:t>
            </a:r>
          </a:p>
        </p:txBody>
      </p:sp>
      <p:sp>
        <p:nvSpPr>
          <p:cNvPr id="19" name="等腰三角形 18"/>
          <p:cNvSpPr/>
          <p:nvPr/>
        </p:nvSpPr>
        <p:spPr bwMode="auto">
          <a:xfrm rot="5400000">
            <a:off x="-432482" y="5805859"/>
            <a:ext cx="1440000" cy="575035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0" name="文本框 66"/>
          <p:cNvSpPr txBox="1">
            <a:spLocks noChangeArrowheads="1"/>
          </p:cNvSpPr>
          <p:nvPr/>
        </p:nvSpPr>
        <p:spPr bwMode="auto">
          <a:xfrm>
            <a:off x="-102673" y="5816377"/>
            <a:ext cx="635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800"/>
              </a:lnSpc>
            </a:pP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画 册</a:t>
            </a:r>
            <a:endParaRPr lang="en-US" altLang="zh-CN" sz="1400" b="1" spc="1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eaLnBrk="1" hangingPunct="1">
              <a:lnSpc>
                <a:spcPts val="1800"/>
              </a:lnSpc>
            </a:pPr>
            <a:r>
              <a:rPr lang="en-US" altLang="zh-CN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63</a:t>
            </a:r>
            <a:r>
              <a:rPr lang="zh-CN" altLang="en-US" sz="1400" b="1" spc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页</a:t>
            </a:r>
            <a:endParaRPr lang="en-US" altLang="zh-CN" sz="1400" b="1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文本框 66"/>
          <p:cNvSpPr txBox="1">
            <a:spLocks noChangeArrowheads="1"/>
          </p:cNvSpPr>
          <p:nvPr/>
        </p:nvSpPr>
        <p:spPr bwMode="auto">
          <a:xfrm>
            <a:off x="5318138" y="4509120"/>
            <a:ext cx="1684449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       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4L                          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包装尺寸：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415x310x260mm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额定电压：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 220V, 50Hz         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毛      重 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7.1kg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额定功率：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1200W                     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装箱数量：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2PCS</a:t>
            </a:r>
          </a:p>
          <a:p>
            <a:pPr>
              <a:lnSpc>
                <a:spcPts val="1800"/>
              </a:lnSpc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控制方式：智能触摸操控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1" name="Picture 3" descr="D:\朱琳云\2017年PPT\S-RC4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7384" y="2408943"/>
            <a:ext cx="810105" cy="868855"/>
          </a:xfrm>
          <a:prstGeom prst="rect">
            <a:avLst/>
          </a:prstGeom>
          <a:noFill/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74271" y="3308258"/>
            <a:ext cx="918120" cy="984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28467" y="3308258"/>
            <a:ext cx="918120" cy="984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82663" y="3308258"/>
            <a:ext cx="918120" cy="984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8136859" y="3308258"/>
            <a:ext cx="918120" cy="984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115027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Arial"/>
        <a:ea typeface="宋体"/>
        <a:cs typeface="Arial"/>
      </a:majorFont>
      <a:minorFont>
        <a:latin typeface="Arial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E7E6E6"/>
        </a:dk2>
        <a:lt2>
          <a:srgbClr val="44546A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5297</TotalTime>
  <Words>125</Words>
  <Application>Microsoft Office PowerPoint</Application>
  <PresentationFormat>全屏显示(4:3)</PresentationFormat>
  <Paragraphs>19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Presentation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crzhen</dc:creator>
  <cp:lastModifiedBy>yl</cp:lastModifiedBy>
  <cp:revision>1376</cp:revision>
  <dcterms:created xsi:type="dcterms:W3CDTF">2016-12-01T07:26:00Z</dcterms:created>
  <dcterms:modified xsi:type="dcterms:W3CDTF">2018-02-28T09:30:08Z</dcterms:modified>
</cp:coreProperties>
</file>