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宝客-产品摄影\2017年9月新品\S-BL10\0828宝客15533.jpg"/>
          <p:cNvPicPr>
            <a:picLocks noChangeAspect="1" noChangeArrowheads="1"/>
          </p:cNvPicPr>
          <p:nvPr/>
        </p:nvPicPr>
        <p:blipFill>
          <a:blip r:embed="rId3" cstate="print"/>
          <a:srcRect l="16098" r="17409"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8"/>
            <a:ext cx="312372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多功能搅拌机，榨果汁，打豆浆，奶昔，辅食，刨冰。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玻璃材质搅拌桶，耐磨，高透明度，经久耐用，健康无异味。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两档调速，智能过热保护功能，使用更安心。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不锈钢搅拌刀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纯铜电机经久耐用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点动清洗档，方便清洁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96229" y="1381742"/>
            <a:ext cx="1215158" cy="677261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2602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索利斯搅拌机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S-BL10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18138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供货价：1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99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8" name="Picture 4" descr="D:\朱琳云\2017年PPT\S-BL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764" y="2244009"/>
            <a:ext cx="810105" cy="891535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4271" y="3282554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501" y="3282554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2731" y="3282554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6961" y="3282554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5318138" y="4509120"/>
            <a:ext cx="168444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308x174x279mm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2.35kg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9339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121</Words>
  <Application>Microsoft Office PowerPoint</Application>
  <PresentationFormat>全屏显示(4:3)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1378</cp:revision>
  <dcterms:created xsi:type="dcterms:W3CDTF">2016-12-01T07:26:00Z</dcterms:created>
  <dcterms:modified xsi:type="dcterms:W3CDTF">2018-02-28T09:30:38Z</dcterms:modified>
</cp:coreProperties>
</file>