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199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Administrator\Desktop\HH-1218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1303600"/>
            <a:ext cx="5130668" cy="5554399"/>
          </a:xfrm>
          <a:prstGeom prst="rect">
            <a:avLst/>
          </a:prstGeom>
          <a:noFill/>
        </p:spPr>
      </p:pic>
      <p:pic>
        <p:nvPicPr>
          <p:cNvPr id="7" name="图片 6" descr="S-EK173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148701" y="2138908"/>
            <a:ext cx="810105" cy="874709"/>
          </a:xfrm>
          <a:prstGeom prst="rect">
            <a:avLst/>
          </a:prstGeom>
        </p:spPr>
      </p:pic>
      <p:pic>
        <p:nvPicPr>
          <p:cNvPr id="8" name="图片 7" descr="170-0.jpg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5178693" y="3013618"/>
            <a:ext cx="959645" cy="991446"/>
          </a:xfrm>
          <a:prstGeom prst="rect">
            <a:avLst/>
          </a:prstGeom>
        </p:spPr>
      </p:pic>
      <p:pic>
        <p:nvPicPr>
          <p:cNvPr id="9" name="图片 8" descr="170-1.jpg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6168932" y="3013618"/>
            <a:ext cx="959645" cy="991446"/>
          </a:xfrm>
          <a:prstGeom prst="rect">
            <a:avLst/>
          </a:prstGeom>
        </p:spPr>
      </p:pic>
      <p:pic>
        <p:nvPicPr>
          <p:cNvPr id="10" name="图片 9" descr="170-2.jpg"/>
          <p:cNvPicPr>
            <a:picLocks noChangeAspect="1"/>
          </p:cNvPicPr>
          <p:nvPr/>
        </p:nvPicPr>
        <p:blipFill>
          <a:blip r:embed="rId6" cstate="screen"/>
          <a:stretch>
            <a:fillRect/>
          </a:stretch>
        </p:blipFill>
        <p:spPr>
          <a:xfrm>
            <a:off x="8149409" y="3013618"/>
            <a:ext cx="959645" cy="991446"/>
          </a:xfrm>
          <a:prstGeom prst="rect">
            <a:avLst/>
          </a:prstGeom>
        </p:spPr>
      </p:pic>
      <p:pic>
        <p:nvPicPr>
          <p:cNvPr id="11" name="图片 10" descr="170-4.jpg"/>
          <p:cNvPicPr>
            <a:picLocks noChangeAspect="1"/>
          </p:cNvPicPr>
          <p:nvPr/>
        </p:nvPicPr>
        <p:blipFill>
          <a:blip r:embed="rId7" cstate="screen"/>
          <a:stretch>
            <a:fillRect/>
          </a:stretch>
        </p:blipFill>
        <p:spPr>
          <a:xfrm>
            <a:off x="7159171" y="3013618"/>
            <a:ext cx="959645" cy="991446"/>
          </a:xfrm>
          <a:prstGeom prst="rect">
            <a:avLst/>
          </a:prstGeom>
        </p:spPr>
      </p:pic>
      <p:sp>
        <p:nvSpPr>
          <p:cNvPr id="16" name="文本框 66"/>
          <p:cNvSpPr txBox="1">
            <a:spLocks noChangeArrowheads="1"/>
          </p:cNvSpPr>
          <p:nvPr/>
        </p:nvSpPr>
        <p:spPr bwMode="auto">
          <a:xfrm>
            <a:off x="5327171" y="689601"/>
            <a:ext cx="2215545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l">
              <a:lnSpc>
                <a:spcPts val="2200"/>
              </a:lnSpc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建议零售价： ¥ 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2446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</a:t>
            </a:r>
            <a:endParaRPr lang="en-US" alt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ts val="2200"/>
              </a:lnSpc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供货价：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538</a:t>
            </a:r>
          </a:p>
        </p:txBody>
      </p:sp>
      <p:sp>
        <p:nvSpPr>
          <p:cNvPr id="18" name="文本框 66"/>
          <p:cNvSpPr txBox="1">
            <a:spLocks noChangeArrowheads="1"/>
          </p:cNvSpPr>
          <p:nvPr/>
        </p:nvSpPr>
        <p:spPr bwMode="auto">
          <a:xfrm>
            <a:off x="5318138" y="4255928"/>
            <a:ext cx="2376573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       量：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5L                          </a:t>
            </a:r>
          </a:p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包装尺寸：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445x350x330mm</a:t>
            </a:r>
          </a:p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毛      重 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7.34kg</a:t>
            </a:r>
          </a:p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额定功率：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900W                     </a:t>
            </a:r>
          </a:p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装箱数量：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2PCS</a:t>
            </a:r>
          </a:p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控制方式：触摸控制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66"/>
          <p:cNvSpPr txBox="1">
            <a:spLocks noChangeArrowheads="1"/>
          </p:cNvSpPr>
          <p:nvPr/>
        </p:nvSpPr>
        <p:spPr bwMode="auto">
          <a:xfrm>
            <a:off x="5327171" y="1303601"/>
            <a:ext cx="3177735" cy="1523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sz="12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特点：</a:t>
            </a:r>
            <a:endParaRPr lang="en-US" altLang="zh-CN" sz="1200" b="1" spc="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0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</a:t>
            </a:r>
            <a:r>
              <a:rPr lang="zh-TW" altLang="en-US" sz="10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火候精控，科学烹饪，远离三高肥腻</a:t>
            </a:r>
          </a:p>
          <a:p>
            <a:pPr>
              <a:lnSpc>
                <a:spcPct val="150000"/>
              </a:lnSpc>
            </a:pPr>
            <a:r>
              <a:rPr lang="en-US" altLang="zh-CN" sz="10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</a:t>
            </a:r>
            <a:r>
              <a:rPr lang="zh-TW" altLang="en-US" sz="10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告别繁琐，一键飞梭</a:t>
            </a:r>
          </a:p>
          <a:p>
            <a:pPr>
              <a:lnSpc>
                <a:spcPct val="150000"/>
              </a:lnSpc>
            </a:pPr>
            <a:r>
              <a:rPr lang="en-US" altLang="zh-CN" sz="10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</a:t>
            </a:r>
            <a:r>
              <a:rPr lang="zh-TW" altLang="en-US" sz="10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无微不至的人性化设计</a:t>
            </a:r>
          </a:p>
          <a:p>
            <a:pPr>
              <a:lnSpc>
                <a:spcPct val="150000"/>
              </a:lnSpc>
            </a:pPr>
            <a:r>
              <a:rPr lang="en-US" altLang="zh-CN" sz="10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</a:t>
            </a:r>
            <a:r>
              <a:rPr lang="zh-TW" altLang="en-US" sz="10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控制米饭呼吸温度，释放绝佳营养，煮出</a:t>
            </a:r>
            <a:r>
              <a:rPr lang="en-US" altLang="zh-CN" sz="10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10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弹好米饭</a:t>
            </a:r>
            <a:endParaRPr lang="en-US" altLang="zh-CN" sz="1000" spc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66"/>
          <p:cNvSpPr txBox="1">
            <a:spLocks noChangeArrowheads="1"/>
          </p:cNvSpPr>
          <p:nvPr/>
        </p:nvSpPr>
        <p:spPr bwMode="auto">
          <a:xfrm>
            <a:off x="5327170" y="332656"/>
            <a:ext cx="378188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l">
              <a:defRPr/>
            </a:pPr>
            <a:r>
              <a:rPr lang="zh-CN" altLang="en-US" sz="16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尊尚 多功能电压力锅  </a:t>
            </a:r>
            <a:r>
              <a:rPr lang="en-US" altLang="zh-CN" sz="16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HE-ZY40</a:t>
            </a:r>
            <a:endParaRPr lang="zh-CN" altLang="en-US" sz="1600" spc="1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</a:endParaRPr>
          </a:p>
        </p:txBody>
      </p:sp>
      <p:pic>
        <p:nvPicPr>
          <p:cNvPr id="22" name="图片 21" descr="未标题-223"/>
          <p:cNvPicPr>
            <a:picLocks noChangeAspect="1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148701" y="1609935"/>
            <a:ext cx="2025264" cy="452644"/>
          </a:xfrm>
          <a:prstGeom prst="rect">
            <a:avLst/>
          </a:prstGeom>
        </p:spPr>
      </p:pic>
      <p:sp>
        <p:nvSpPr>
          <p:cNvPr id="23" name="等腰三角形 22"/>
          <p:cNvSpPr/>
          <p:nvPr/>
        </p:nvSpPr>
        <p:spPr bwMode="auto">
          <a:xfrm rot="5400000">
            <a:off x="-432482" y="5850483"/>
            <a:ext cx="1440000" cy="575035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24" name="文本框 66"/>
          <p:cNvSpPr txBox="1">
            <a:spLocks noChangeArrowheads="1"/>
          </p:cNvSpPr>
          <p:nvPr/>
        </p:nvSpPr>
        <p:spPr bwMode="auto">
          <a:xfrm>
            <a:off x="-102673" y="5861001"/>
            <a:ext cx="63511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1800"/>
              </a:lnSpc>
            </a:pPr>
            <a:r>
              <a:rPr lang="zh-CN" altLang="en-US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画 册</a:t>
            </a:r>
            <a:endParaRPr lang="en-US" altLang="zh-CN" sz="1400" b="1" spc="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eaLnBrk="1" hangingPunct="1">
              <a:lnSpc>
                <a:spcPts val="1800"/>
              </a:lnSpc>
            </a:pPr>
            <a:r>
              <a:rPr lang="en-US" altLang="zh-CN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06</a:t>
            </a:r>
            <a:r>
              <a:rPr lang="zh-CN" altLang="en-US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页</a:t>
            </a:r>
            <a:endParaRPr lang="en-US" altLang="zh-CN" sz="1400" b="1" spc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4098" name="Picture 2" descr="F:\E\2016-042016-4 JB保温容器-详情页\HE-ZY40\HE-ZY40-7包裝.jpg"/>
          <p:cNvPicPr>
            <a:picLocks noChangeAspect="1" noChangeArrowheads="1"/>
          </p:cNvPicPr>
          <p:nvPr/>
        </p:nvPicPr>
        <p:blipFill>
          <a:blip r:embed="rId9" cstate="screen"/>
          <a:srcRect/>
          <a:stretch>
            <a:fillRect/>
          </a:stretch>
        </p:blipFill>
        <p:spPr bwMode="auto">
          <a:xfrm>
            <a:off x="6948573" y="4716296"/>
            <a:ext cx="2052495" cy="17368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5456538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5301</TotalTime>
  <Words>87</Words>
  <Application>Microsoft Office PowerPoint</Application>
  <PresentationFormat>全屏显示(4:3)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1379</cp:revision>
  <dcterms:created xsi:type="dcterms:W3CDTF">2016-12-01T07:26:00Z</dcterms:created>
  <dcterms:modified xsi:type="dcterms:W3CDTF">2018-02-28T09:34:05Z</dcterms:modified>
</cp:coreProperties>
</file>