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0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E8BA8-0C5F-4DDA-8C67-555B637892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HH-12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1303600"/>
            <a:ext cx="5130668" cy="5554400"/>
          </a:xfrm>
          <a:prstGeom prst="rect">
            <a:avLst/>
          </a:prstGeom>
          <a:noFill/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1490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340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23765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415x315x260mm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4.9kg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控制方式：按钮控制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303600"/>
            <a:ext cx="31777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六段智能烹饪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24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小时预约功能，何时烹饪你来定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三维立体加热保温，受热更均匀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精控火候系统，控温精准，米饭更好吃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拉丝不锈钢煲体，经久耐用，易清洁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1" y="332656"/>
            <a:ext cx="3727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尊尚 微电脑电饭煲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HE-ZF40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80821" y="1593421"/>
            <a:ext cx="2025264" cy="452644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82" name="Picture 10" descr="D:\朱琳云\2017年PPT\新品二维码\新品二维码\JOHN BOSS\电器\HE-ZF40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27384" y="2276751"/>
            <a:ext cx="810105" cy="874709"/>
          </a:xfrm>
          <a:prstGeom prst="rect">
            <a:avLst/>
          </a:prstGeom>
          <a:noFill/>
        </p:spPr>
      </p:pic>
      <p:pic>
        <p:nvPicPr>
          <p:cNvPr id="3083" name="Picture 11" descr="F:\宝客-产品摄影\HE-ZF40\IMG_8806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20156" y="3085600"/>
            <a:ext cx="918222" cy="991336"/>
          </a:xfrm>
          <a:prstGeom prst="rect">
            <a:avLst/>
          </a:prstGeom>
          <a:noFill/>
        </p:spPr>
      </p:pic>
      <p:pic>
        <p:nvPicPr>
          <p:cNvPr id="3084" name="Picture 12" descr="F:\宝客-产品摄影\HE-ZF40\HE-ZF40-88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136859" y="3085600"/>
            <a:ext cx="918222" cy="991336"/>
          </a:xfrm>
          <a:prstGeom prst="rect">
            <a:avLst/>
          </a:prstGeom>
          <a:noFill/>
        </p:spPr>
      </p:pic>
      <p:pic>
        <p:nvPicPr>
          <p:cNvPr id="3085" name="Picture 13" descr="F:\宝客-产品摄影\HE-ZF40\IMG_8799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64625" y="3085600"/>
            <a:ext cx="918222" cy="991336"/>
          </a:xfrm>
          <a:prstGeom prst="rect">
            <a:avLst/>
          </a:prstGeom>
          <a:noFill/>
        </p:spPr>
      </p:pic>
      <p:pic>
        <p:nvPicPr>
          <p:cNvPr id="3086" name="Picture 14" descr="F:\宝客-产品摄影\HE-ZF40\IMG_8803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192390" y="3085600"/>
            <a:ext cx="918222" cy="991336"/>
          </a:xfrm>
          <a:prstGeom prst="rect">
            <a:avLst/>
          </a:prstGeom>
          <a:noFill/>
        </p:spPr>
      </p:pic>
      <p:pic>
        <p:nvPicPr>
          <p:cNvPr id="3090" name="Picture 18" descr="F:\宝客-产品摄影\包装\HE-ZF40\1500X1500斜侧面.png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6894560" y="4727530"/>
            <a:ext cx="1998482" cy="2157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33476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5302</TotalTime>
  <Words>94</Words>
  <Application>Microsoft Office PowerPoint</Application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1381</cp:revision>
  <dcterms:created xsi:type="dcterms:W3CDTF">2016-12-01T07:26:00Z</dcterms:created>
  <dcterms:modified xsi:type="dcterms:W3CDTF">2018-02-28T09:34:41Z</dcterms:modified>
</cp:coreProperties>
</file>