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宝客-产品摄影\HE-ZD24\EmptyName 150.t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303600"/>
            <a:ext cx="5131238" cy="5554399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918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215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       格：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24cm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315x275x375mm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1355W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1"/>
            <a:ext cx="317773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定时蒸煮，全程无需看管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干烧保护，使用安全放心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聚能环设计，速出蒸汽更节能</a:t>
            </a: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1" y="332656"/>
            <a:ext cx="3727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尊尚 多功能电蒸锅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HE-ZD24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92831" y="1484784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219" name="Picture 3" descr="D:\朱琳云\2017年PPT\新品二维码\新品二维码\JOHN BOSS\电器\HE-ZD24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50957" y="1997918"/>
            <a:ext cx="810105" cy="874709"/>
          </a:xfrm>
          <a:prstGeom prst="rect">
            <a:avLst/>
          </a:prstGeom>
          <a:noFill/>
        </p:spPr>
      </p:pic>
      <p:pic>
        <p:nvPicPr>
          <p:cNvPr id="9220" name="Picture 4" descr="F:\宝客-产品摄影\HE-ZD24\EmptyName 36.tif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4692" y="2869576"/>
            <a:ext cx="918120" cy="991336"/>
          </a:xfrm>
          <a:prstGeom prst="rect">
            <a:avLst/>
          </a:prstGeom>
          <a:noFill/>
        </p:spPr>
      </p:pic>
      <p:pic>
        <p:nvPicPr>
          <p:cNvPr id="9221" name="Picture 5" descr="F:\宝客-产品摄影\HE-ZD24\EmptyName 37.tif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2869576"/>
            <a:ext cx="918120" cy="991336"/>
          </a:xfrm>
          <a:prstGeom prst="rect">
            <a:avLst/>
          </a:prstGeom>
          <a:noFill/>
        </p:spPr>
      </p:pic>
      <p:pic>
        <p:nvPicPr>
          <p:cNvPr id="9222" name="Picture 6" descr="F:\宝客-产品摄影\HE-ZD24\EmptyName 21.tif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220156" y="2869576"/>
            <a:ext cx="918222" cy="991336"/>
          </a:xfrm>
          <a:prstGeom prst="rect">
            <a:avLst/>
          </a:prstGeom>
          <a:noFill/>
        </p:spPr>
      </p:pic>
      <p:pic>
        <p:nvPicPr>
          <p:cNvPr id="9223" name="Picture 7" descr="F:\宝客-产品摄影\HE-ZD24\EmptyName 30.tif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192424" y="2869576"/>
            <a:ext cx="918222" cy="991336"/>
          </a:xfrm>
          <a:prstGeom prst="rect">
            <a:avLst/>
          </a:prstGeom>
          <a:noFill/>
        </p:spPr>
      </p:pic>
      <p:pic>
        <p:nvPicPr>
          <p:cNvPr id="9224" name="Picture 8" descr="F:\宝客-产品摄影\包装\HE-ZD24\1500X1500斜侧面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002586" y="4702150"/>
            <a:ext cx="1755228" cy="1895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4869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73</Words>
  <Application>Microsoft Office PowerPoint</Application>
  <PresentationFormat>全屏显示(4:3)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1383</cp:revision>
  <dcterms:created xsi:type="dcterms:W3CDTF">2016-12-01T07:26:00Z</dcterms:created>
  <dcterms:modified xsi:type="dcterms:W3CDTF">2018-02-28T09:35:10Z</dcterms:modified>
</cp:coreProperties>
</file>