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0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E8BA8-0C5F-4DDA-8C67-555B637892D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66"/>
          <p:cNvSpPr txBox="1">
            <a:spLocks noChangeArrowheads="1"/>
          </p:cNvSpPr>
          <p:nvPr/>
        </p:nvSpPr>
        <p:spPr bwMode="auto">
          <a:xfrm>
            <a:off x="5327171" y="689601"/>
            <a:ext cx="221554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680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145</a:t>
            </a:r>
          </a:p>
        </p:txBody>
      </p:sp>
      <p:sp>
        <p:nvSpPr>
          <p:cNvPr id="18" name="文本框 66"/>
          <p:cNvSpPr txBox="1">
            <a:spLocks noChangeArrowheads="1"/>
          </p:cNvSpPr>
          <p:nvPr/>
        </p:nvSpPr>
        <p:spPr bwMode="auto">
          <a:xfrm>
            <a:off x="5318138" y="4255928"/>
            <a:ext cx="237657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1.7L 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215x185x240mm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      重 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1.36kg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1850W-2200W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6PCS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控制方式：按键控制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66"/>
          <p:cNvSpPr txBox="1">
            <a:spLocks noChangeArrowheads="1"/>
          </p:cNvSpPr>
          <p:nvPr/>
        </p:nvSpPr>
        <p:spPr bwMode="auto">
          <a:xfrm>
            <a:off x="5327171" y="1303600"/>
            <a:ext cx="317773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高硼硅耐热玻璃 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食品级硅胶密封圈，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优质不锈钢发热盘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1.7L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大容量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灯带设计</a:t>
            </a:r>
          </a:p>
        </p:txBody>
      </p:sp>
      <p:sp>
        <p:nvSpPr>
          <p:cNvPr id="21" name="文本框 66"/>
          <p:cNvSpPr txBox="1">
            <a:spLocks noChangeArrowheads="1"/>
          </p:cNvSpPr>
          <p:nvPr/>
        </p:nvSpPr>
        <p:spPr bwMode="auto">
          <a:xfrm>
            <a:off x="5327170" y="332656"/>
            <a:ext cx="35653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zh-CN" altLang="en-US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尊尚 电水壶 </a:t>
            </a:r>
            <a:r>
              <a:rPr lang="en-US" altLang="zh-CN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HE-IK1750</a:t>
            </a:r>
            <a:endParaRPr lang="zh-CN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23" name="等腰三角形 22"/>
          <p:cNvSpPr/>
          <p:nvPr/>
        </p:nvSpPr>
        <p:spPr bwMode="auto">
          <a:xfrm rot="5400000">
            <a:off x="-432482" y="5850483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4" name="文本框 66"/>
          <p:cNvSpPr txBox="1">
            <a:spLocks noChangeArrowheads="1"/>
          </p:cNvSpPr>
          <p:nvPr/>
        </p:nvSpPr>
        <p:spPr bwMode="auto">
          <a:xfrm>
            <a:off x="-102673" y="5861001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08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44" name="Picture 4" descr="D:\朱琳云\2017年PPT\新品二维码\新品二维码\JOHN BOSS\电器\HE-IK1750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0957" y="1196752"/>
            <a:ext cx="810105" cy="1080000"/>
          </a:xfrm>
          <a:prstGeom prst="rect">
            <a:avLst/>
          </a:prstGeom>
          <a:noFill/>
        </p:spPr>
      </p:pic>
      <p:pic>
        <p:nvPicPr>
          <p:cNvPr id="17" name="Picture 2" descr="C:\Users\Administrator\Desktop\HH-1218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-27205" y="1196752"/>
            <a:ext cx="5130668" cy="5661248"/>
          </a:xfrm>
          <a:prstGeom prst="rect">
            <a:avLst/>
          </a:prstGeom>
          <a:noFill/>
        </p:spPr>
      </p:pic>
      <p:pic>
        <p:nvPicPr>
          <p:cNvPr id="20" name="图片 19" descr="未标题-223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276902" y="1303600"/>
            <a:ext cx="2025264" cy="461351"/>
          </a:xfrm>
          <a:prstGeom prst="rect">
            <a:avLst/>
          </a:prstGeom>
        </p:spPr>
      </p:pic>
      <p:pic>
        <p:nvPicPr>
          <p:cNvPr id="25" name="Picture 4" descr="D:\朱琳云\2017年PPT\新品二维码\新品二维码\JOHN BOSS\电器\HE-IK1750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7384" y="1961521"/>
            <a:ext cx="810105" cy="891535"/>
          </a:xfrm>
          <a:prstGeom prst="rect">
            <a:avLst/>
          </a:prstGeom>
          <a:noFill/>
        </p:spPr>
      </p:pic>
      <p:pic>
        <p:nvPicPr>
          <p:cNvPr id="26" name="Picture 6" descr="F:\宝客-产品摄影\HE-IK1750\EmptyName 77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165254" y="3066552"/>
            <a:ext cx="918120" cy="1010519"/>
          </a:xfrm>
          <a:prstGeom prst="rect">
            <a:avLst/>
          </a:prstGeom>
          <a:noFill/>
        </p:spPr>
      </p:pic>
      <p:pic>
        <p:nvPicPr>
          <p:cNvPr id="27" name="Picture 7" descr="F:\宝客-产品摄影\HE-IK1750\HE-IK1750-101794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137454" y="3066552"/>
            <a:ext cx="918120" cy="1010519"/>
          </a:xfrm>
          <a:prstGeom prst="rect">
            <a:avLst/>
          </a:prstGeom>
          <a:noFill/>
        </p:spPr>
      </p:pic>
      <p:pic>
        <p:nvPicPr>
          <p:cNvPr id="28" name="Picture 8" descr="F:\宝客-产品摄影\HE-IK1750\HE-IK1750-101912.jpg"/>
          <p:cNvPicPr>
            <a:picLocks noChangeAspect="1" noChangeArrowheads="1"/>
          </p:cNvPicPr>
          <p:nvPr/>
        </p:nvPicPr>
        <p:blipFill>
          <a:blip r:embed="rId8" cstate="screen"/>
          <a:srcRect r="-3036"/>
          <a:stretch>
            <a:fillRect/>
          </a:stretch>
        </p:blipFill>
        <p:spPr bwMode="auto">
          <a:xfrm>
            <a:off x="8109654" y="3066632"/>
            <a:ext cx="918222" cy="1010323"/>
          </a:xfrm>
          <a:prstGeom prst="rect">
            <a:avLst/>
          </a:prstGeom>
          <a:noFill/>
        </p:spPr>
      </p:pic>
      <p:pic>
        <p:nvPicPr>
          <p:cNvPr id="29" name="Picture 9" descr="F:\宝客-产品摄影\HE-IK1750\HE-IK1750-101914.jp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5192951" y="3066598"/>
            <a:ext cx="918222" cy="1010406"/>
          </a:xfrm>
          <a:prstGeom prst="rect">
            <a:avLst/>
          </a:prstGeom>
          <a:noFill/>
        </p:spPr>
      </p:pic>
      <p:pic>
        <p:nvPicPr>
          <p:cNvPr id="30" name="Picture 10" descr="F:\宝客-产品摄影\包装\HE-IK1750\1500X1500斜侧面.png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7110579" y="4807762"/>
            <a:ext cx="1593219" cy="17533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727145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5303</TotalTime>
  <Words>70</Words>
  <Application>Microsoft Office PowerPoint</Application>
  <PresentationFormat>全屏显示(4:3)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1385</cp:revision>
  <dcterms:created xsi:type="dcterms:W3CDTF">2016-12-01T07:26:00Z</dcterms:created>
  <dcterms:modified xsi:type="dcterms:W3CDTF">2018-02-28T09:35:50Z</dcterms:modified>
</cp:coreProperties>
</file>